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3" r:id="rId3"/>
    <p:sldId id="257" r:id="rId4"/>
    <p:sldId id="271" r:id="rId5"/>
    <p:sldId id="302" r:id="rId6"/>
    <p:sldId id="277" r:id="rId7"/>
    <p:sldId id="273" r:id="rId8"/>
    <p:sldId id="260" r:id="rId9"/>
    <p:sldId id="265" r:id="rId10"/>
    <p:sldId id="285" r:id="rId11"/>
    <p:sldId id="296" r:id="rId12"/>
    <p:sldId id="297" r:id="rId13"/>
    <p:sldId id="298" r:id="rId14"/>
    <p:sldId id="288" r:id="rId15"/>
    <p:sldId id="283" r:id="rId16"/>
    <p:sldId id="299" r:id="rId17"/>
    <p:sldId id="280" r:id="rId18"/>
    <p:sldId id="272" r:id="rId19"/>
    <p:sldId id="290" r:id="rId20"/>
    <p:sldId id="300" r:id="rId21"/>
    <p:sldId id="259" r:id="rId22"/>
    <p:sldId id="289" r:id="rId23"/>
    <p:sldId id="30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Tambi@CDPH" initials="ST" lastIdx="2" clrIdx="0">
    <p:extLst>
      <p:ext uri="{19B8F6BF-5375-455C-9EA6-DF929625EA0E}">
        <p15:presenceInfo xmlns:p15="http://schemas.microsoft.com/office/powerpoint/2012/main" userId="S-1-5-21-4097889286-3091099877-3853663367-13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92644" autoAdjust="0"/>
  </p:normalViewPr>
  <p:slideViewPr>
    <p:cSldViewPr snapToGrid="0">
      <p:cViewPr varScale="1">
        <p:scale>
          <a:sx n="108" d="100"/>
          <a:sy n="108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95473391913"/>
          <c:y val="4.3093871356350621E-2"/>
          <c:w val="0.88461542850621933"/>
          <c:h val="0.7500424007512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36</c:v>
                </c:pt>
                <c:pt idx="2">
                  <c:v>37</c:v>
                </c:pt>
                <c:pt idx="3">
                  <c:v>40</c:v>
                </c:pt>
                <c:pt idx="4">
                  <c:v>41</c:v>
                </c:pt>
                <c:pt idx="5">
                  <c:v>49</c:v>
                </c:pt>
                <c:pt idx="6">
                  <c:v>28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2-43A5-8E67-B3BBCF56DD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451493856"/>
        <c:axId val="451494512"/>
      </c:barChart>
      <c:catAx>
        <c:axId val="451493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Year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94512"/>
        <c:crosses val="autoZero"/>
        <c:auto val="1"/>
        <c:lblAlgn val="ctr"/>
        <c:lblOffset val="100"/>
        <c:noMultiLvlLbl val="0"/>
      </c:catAx>
      <c:valAx>
        <c:axId val="45149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Number of Alerts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2077294685990338E-2"/>
              <c:y val="0.23699859675345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9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36B1B6-6324-447C-9B1A-7D3EAD975EB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449B1F-3509-4AF3-8A02-65A2036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FCE93-6AB4-42FF-B426-BDEB237820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0068-654B-4AA0-A271-C9C8CC0E9A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9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0068-654B-4AA0-A271-C9C8CC0E9A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0463-AF24-4A16-BA90-360404880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B1F-3509-4AF3-8A02-65A20366E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0068-654B-4AA0-A271-C9C8CC0E9A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489386"/>
            <a:ext cx="6515175" cy="4871872"/>
          </a:xfrm>
        </p:spPr>
        <p:txBody>
          <a:bodyPr>
            <a:normAutofit/>
          </a:bodyPr>
          <a:lstStyle/>
          <a:p>
            <a:pPr defTabSz="93172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CEA2087-3450-4BD8-B1CE-F4259A8B3D9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4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DF1-8118-4501-8A62-AD56CC88477C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8E2D-457E-4B1E-81CE-BC67345D35AB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8775-615E-4AA5-BA80-BCA6E4F880CD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70F1-8D0D-48FB-9316-29FDB7CB5423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EE5F-7102-46DF-BB10-8CB52B81E46A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AF40-5A71-4575-9B65-E60F0D33951F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1BE-D801-48F0-A7A9-AB470ABC554E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E340-2ED5-43DF-B7F3-700D8FC009BD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220-69D9-4FFE-AB85-6C2C4EDD5FA7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0113-0B03-47D2-8267-7A7076985CE8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ECB-4390-4D88-9B76-944E2C5CC85C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A994-E6F8-45FE-BC9D-F3DD0C961CF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3F1E-ED6A-4875-8B3F-CBCB3098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tin.Cilnis@cdph.ca.gov" TargetMode="External"/><Relationship Id="rId4" Type="http://schemas.openxmlformats.org/officeDocument/2006/relationships/hyperlink" Target="mailto:Tambi.Shaw@cdph.ca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4" y="563239"/>
            <a:ext cx="10546976" cy="1744057"/>
          </a:xfrm>
        </p:spPr>
        <p:txBody>
          <a:bodyPr/>
          <a:lstStyle/>
          <a:p>
            <a:r>
              <a:rPr lang="en-US" dirty="0" smtClean="0"/>
              <a:t>Using Whole Genome Sequencing Analysis in California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519" y="2794760"/>
            <a:ext cx="8172451" cy="295327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CTCA 2019 Educational Conference</a:t>
            </a:r>
            <a:endParaRPr lang="en-US" sz="3600" dirty="0" smtClean="0"/>
          </a:p>
          <a:p>
            <a:r>
              <a:rPr lang="en-US" sz="3200" dirty="0" smtClean="0"/>
              <a:t>Martin Cilnis MPH, MS</a:t>
            </a:r>
          </a:p>
          <a:p>
            <a:r>
              <a:rPr lang="en-US" sz="2000" dirty="0" smtClean="0"/>
              <a:t>Epidemiologist, Outbreak Prevention and Control Section</a:t>
            </a:r>
          </a:p>
          <a:p>
            <a:r>
              <a:rPr lang="en-US" sz="2000" dirty="0"/>
              <a:t>Tuberculosis Control Branch, Division of Communicable Disease Control</a:t>
            </a:r>
          </a:p>
          <a:p>
            <a:r>
              <a:rPr lang="en-US" sz="2000" dirty="0"/>
              <a:t>Center for Infectious Diseases, California Department of Public Health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" y="2383135"/>
            <a:ext cx="3012695" cy="4001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C8741-2274-7149-896F-AC27D859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40" y="5891210"/>
            <a:ext cx="2695074" cy="46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39" y="5711825"/>
            <a:ext cx="12096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58" y="5499225"/>
            <a:ext cx="938786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559" y="1122363"/>
            <a:ext cx="1052424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How “Real-Time” WGS </a:t>
            </a:r>
            <a:r>
              <a:rPr lang="en-US" dirty="0" smtClean="0"/>
              <a:t>Helped </a:t>
            </a:r>
            <a:r>
              <a:rPr lang="en-US" dirty="0"/>
              <a:t>Assess </a:t>
            </a:r>
            <a:r>
              <a:rPr lang="en-US" dirty="0" smtClean="0"/>
              <a:t> A Genotype Cluster </a:t>
            </a:r>
            <a:r>
              <a:rPr lang="en-US" dirty="0"/>
              <a:t>For Transmission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363" y="3978110"/>
            <a:ext cx="10011266" cy="12796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Genotype cluster alert for a medium TB morbidity county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TBCB’s Initial Assessment of the Genotype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Genotype cluster alert received for County A in 2019</a:t>
            </a:r>
          </a:p>
          <a:p>
            <a:r>
              <a:rPr lang="en-US" dirty="0" smtClean="0"/>
              <a:t>County A</a:t>
            </a:r>
            <a:endParaRPr lang="en-US" dirty="0"/>
          </a:p>
          <a:p>
            <a:pPr lvl="1"/>
            <a:r>
              <a:rPr lang="en-US" dirty="0"/>
              <a:t>Reports </a:t>
            </a:r>
            <a:r>
              <a:rPr lang="en-US" dirty="0" smtClean="0"/>
              <a:t>10-20 </a:t>
            </a:r>
            <a:r>
              <a:rPr lang="en-US" dirty="0"/>
              <a:t>TB cases per year</a:t>
            </a:r>
          </a:p>
          <a:p>
            <a:pPr lvl="1"/>
            <a:r>
              <a:rPr lang="en-US" dirty="0"/>
              <a:t>Never had a TB genotype cluster </a:t>
            </a:r>
            <a:r>
              <a:rPr lang="en-US" dirty="0" smtClean="0"/>
              <a:t>alert</a:t>
            </a:r>
            <a:endParaRPr lang="en-US" dirty="0"/>
          </a:p>
          <a:p>
            <a:r>
              <a:rPr lang="en-US" dirty="0"/>
              <a:t>Genotype data</a:t>
            </a:r>
          </a:p>
          <a:p>
            <a:pPr lvl="1"/>
            <a:r>
              <a:rPr lang="en-US" dirty="0" smtClean="0"/>
              <a:t>County </a:t>
            </a:r>
            <a:r>
              <a:rPr lang="en-US" dirty="0"/>
              <a:t>A reported 9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14 </a:t>
            </a:r>
            <a:r>
              <a:rPr lang="en-US" dirty="0"/>
              <a:t>(64%)</a:t>
            </a:r>
            <a:r>
              <a:rPr lang="en-US" dirty="0" smtClean="0"/>
              <a:t> patients </a:t>
            </a:r>
            <a:r>
              <a:rPr lang="en-US" dirty="0"/>
              <a:t>in the </a:t>
            </a:r>
            <a:r>
              <a:rPr lang="en-US" dirty="0" smtClean="0"/>
              <a:t>cluster from 2003 to 2018</a:t>
            </a:r>
          </a:p>
          <a:p>
            <a:pPr lvl="2"/>
            <a:r>
              <a:rPr lang="en-US" dirty="0" smtClean="0"/>
              <a:t>5 patients were reported in 2 other counties (2013 to 2018)</a:t>
            </a:r>
          </a:p>
          <a:p>
            <a:pPr lvl="1"/>
            <a:r>
              <a:rPr lang="en-US" dirty="0" smtClean="0"/>
              <a:t>3 County A patients were reported within </a:t>
            </a:r>
            <a:r>
              <a:rPr lang="en-US" dirty="0"/>
              <a:t>the past 2 </a:t>
            </a:r>
            <a:r>
              <a:rPr lang="en-US" dirty="0" smtClean="0"/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TBCB’s Initial Assessment of the Genotype </a:t>
            </a:r>
            <a:r>
              <a:rPr lang="en-US" dirty="0" smtClean="0"/>
              <a:t>Cluster,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and epi data</a:t>
            </a:r>
          </a:p>
          <a:p>
            <a:pPr lvl="1"/>
            <a:r>
              <a:rPr lang="en-US" dirty="0"/>
              <a:t>County A patients were US-born Hispanic or Mexico-born</a:t>
            </a:r>
          </a:p>
          <a:p>
            <a:pPr lvl="1"/>
            <a:r>
              <a:rPr lang="en-US" dirty="0"/>
              <a:t>No epi links indicated among the TB patients</a:t>
            </a:r>
          </a:p>
          <a:p>
            <a:r>
              <a:rPr lang="en-US" dirty="0"/>
              <a:t>Clinical data</a:t>
            </a:r>
          </a:p>
          <a:p>
            <a:pPr lvl="1"/>
            <a:r>
              <a:rPr lang="en-US" dirty="0"/>
              <a:t>One recent case in County A cases had smear positive pulmonary </a:t>
            </a:r>
            <a:r>
              <a:rPr lang="en-US" dirty="0" smtClean="0"/>
              <a:t>TB</a:t>
            </a:r>
          </a:p>
          <a:p>
            <a:pPr lvl="2"/>
            <a:r>
              <a:rPr lang="en-US" dirty="0" smtClean="0"/>
              <a:t>Most had less infectious TB disease (sputum smear negative and non-cavitary CXR)</a:t>
            </a:r>
            <a:endParaRPr lang="en-US" dirty="0"/>
          </a:p>
          <a:p>
            <a:pPr lvl="1"/>
            <a:r>
              <a:rPr lang="en-US" dirty="0"/>
              <a:t>2 of the recent patients were still on TB treatment</a:t>
            </a:r>
          </a:p>
          <a:p>
            <a:r>
              <a:rPr lang="en-US" dirty="0" smtClean="0">
                <a:cs typeface="Calibri" panose="020F0502020204030204" pitchFamily="34" charset="0"/>
              </a:rPr>
              <a:t>Initial TBCB </a:t>
            </a:r>
            <a:r>
              <a:rPr lang="en-US" dirty="0">
                <a:cs typeface="Calibri" panose="020F0502020204030204" pitchFamily="34" charset="0"/>
              </a:rPr>
              <a:t>assessment: higher priority </a:t>
            </a:r>
            <a:r>
              <a:rPr lang="en-US" dirty="0" smtClean="0">
                <a:cs typeface="Calibri" panose="020F0502020204030204" pitchFamily="34" charset="0"/>
              </a:rPr>
              <a:t>cluster</a:t>
            </a:r>
          </a:p>
          <a:p>
            <a:r>
              <a:rPr lang="en-US" dirty="0" smtClean="0">
                <a:cs typeface="Calibri" panose="020F0502020204030204" pitchFamily="34" charset="0"/>
              </a:rPr>
              <a:t>WGS analysis was done for </a:t>
            </a:r>
            <a:r>
              <a:rPr lang="en-US" dirty="0"/>
              <a:t>isolates from 3 TB patients from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682" y="791358"/>
            <a:ext cx="6158502" cy="53625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81452" y="5147073"/>
            <a:ext cx="5049490" cy="1008894"/>
            <a:chOff x="6299096" y="5570412"/>
            <a:chExt cx="5049490" cy="1008894"/>
          </a:xfrm>
        </p:grpSpPr>
        <p:sp>
          <p:nvSpPr>
            <p:cNvPr id="17" name="Rectangle 16"/>
            <p:cNvSpPr/>
            <p:nvPr/>
          </p:nvSpPr>
          <p:spPr>
            <a:xfrm>
              <a:off x="7304936" y="5748309"/>
              <a:ext cx="40436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  <a:latin typeface="Arial" panose="020B0604020202020204" pitchFamily="34" charset="0"/>
                </a:rPr>
                <a:t>Isolate from a patient from another CA county 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299096" y="5570412"/>
              <a:ext cx="1005840" cy="10058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16149" y="148854"/>
            <a:ext cx="651803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WGS Analysis of the Isolates from the 2018 Patients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88403" y="1820756"/>
            <a:ext cx="5973526" cy="1040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isolates from County A patients are 11 SNPs apart (a large difference!)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88403" y="2974088"/>
            <a:ext cx="5973526" cy="17397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isolate from a 2018 patient from another county is at least 9 SNPs from the County A isolates (a large difference!)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88403" y="4907787"/>
            <a:ext cx="5973526" cy="1246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WGS analysis indicates that none of these patients were in a recent chain of transmission with each other.</a:t>
            </a:r>
            <a:endParaRPr lang="en-US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7815714" y="3696378"/>
            <a:ext cx="4197747" cy="1297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WGS analysis is pending for isolates from 2 County A patients from 2015, 2017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3506" y="786724"/>
            <a:ext cx="6029962" cy="1046018"/>
            <a:chOff x="5959009" y="643420"/>
            <a:chExt cx="6029962" cy="1046018"/>
          </a:xfrm>
        </p:grpSpPr>
        <p:sp>
          <p:nvSpPr>
            <p:cNvPr id="5" name="Rectangle 4"/>
            <p:cNvSpPr/>
            <p:nvPr/>
          </p:nvSpPr>
          <p:spPr>
            <a:xfrm>
              <a:off x="7199875" y="643420"/>
              <a:ext cx="34401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Isolates from County A patients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959009" y="671612"/>
              <a:ext cx="1005840" cy="10058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983131" y="683598"/>
              <a:ext cx="1005840" cy="10058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the Genotype Cluster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0515601" cy="4459673"/>
          </a:xfrm>
        </p:spPr>
        <p:txBody>
          <a:bodyPr>
            <a:normAutofit/>
          </a:bodyPr>
          <a:lstStyle/>
          <a:p>
            <a:r>
              <a:rPr lang="en-US" dirty="0" smtClean="0"/>
              <a:t>WGS analysis suggested that the 2018 patients were not in a chain of recent transmission</a:t>
            </a:r>
          </a:p>
          <a:p>
            <a:r>
              <a:rPr lang="en-US" dirty="0" smtClean="0"/>
              <a:t>The priority level was provisionally decreased from high to low (i.e., limited or no recent transmission)</a:t>
            </a:r>
          </a:p>
          <a:p>
            <a:r>
              <a:rPr lang="en-US" dirty="0" smtClean="0"/>
              <a:t>CA TBCB outbreak team will:</a:t>
            </a:r>
          </a:p>
          <a:p>
            <a:pPr lvl="2"/>
            <a:r>
              <a:rPr lang="en-US" sz="2400" dirty="0" smtClean="0"/>
              <a:t>Reassess likelihood of recent transmission when pending WGS analysis becomes available</a:t>
            </a:r>
          </a:p>
          <a:p>
            <a:pPr lvl="2"/>
            <a:r>
              <a:rPr lang="en-US" sz="2400" dirty="0" smtClean="0"/>
              <a:t>Notify </a:t>
            </a:r>
            <a:r>
              <a:rPr lang="en-US" sz="2400" dirty="0"/>
              <a:t>County A of the genotype cluster alert</a:t>
            </a:r>
          </a:p>
          <a:p>
            <a:pPr lvl="2"/>
            <a:r>
              <a:rPr lang="en-US" sz="2400" dirty="0"/>
              <a:t>Provide County </a:t>
            </a:r>
            <a:r>
              <a:rPr lang="en-US" sz="2400" dirty="0" smtClean="0"/>
              <a:t>A the </a:t>
            </a:r>
            <a:r>
              <a:rPr lang="en-US" sz="2400" dirty="0"/>
              <a:t>assessment of the </a:t>
            </a:r>
            <a:r>
              <a:rPr lang="en-US" sz="2400" dirty="0" smtClean="0"/>
              <a:t>cluster, WGS analysis</a:t>
            </a:r>
          </a:p>
          <a:p>
            <a:pPr lvl="2"/>
            <a:r>
              <a:rPr lang="en-US" sz="2400" dirty="0" smtClean="0"/>
              <a:t>Provide </a:t>
            </a:r>
            <a:r>
              <a:rPr lang="en-US" sz="2400" dirty="0"/>
              <a:t>any recommendations for </a:t>
            </a:r>
            <a:r>
              <a:rPr lang="en-US" sz="2400" dirty="0" smtClean="0"/>
              <a:t>follow-up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1621410"/>
            <a:ext cx="11231417" cy="463501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Outbreaks and other recent transmission events remain important barriers to TB elimination</a:t>
            </a:r>
          </a:p>
          <a:p>
            <a:r>
              <a:rPr lang="en-US" sz="3200" dirty="0"/>
              <a:t>Combined analysis of clinical, epidemiologic, and WGS data can help focus TB </a:t>
            </a:r>
            <a:r>
              <a:rPr lang="en-US" sz="3200" dirty="0" smtClean="0"/>
              <a:t>investigations by: </a:t>
            </a:r>
          </a:p>
          <a:p>
            <a:pPr marL="990575" lvl="1" indent="-380990">
              <a:spcBef>
                <a:spcPct val="20000"/>
              </a:spcBef>
              <a:buClr>
                <a:srgbClr val="9A4E9E"/>
              </a:buClr>
              <a:buFont typeface="Arial" panose="020B0604020202020204" pitchFamily="34" charset="0"/>
              <a:buChar char="–"/>
            </a:pPr>
            <a:r>
              <a:rPr lang="en-US" sz="3000" dirty="0" smtClean="0"/>
              <a:t>More precisely identify outbreaks and outbreak cases</a:t>
            </a:r>
          </a:p>
          <a:p>
            <a:pPr marL="990575" lvl="1" indent="-380990">
              <a:spcBef>
                <a:spcPct val="20000"/>
              </a:spcBef>
              <a:buClr>
                <a:srgbClr val="9A4E9E"/>
              </a:buClr>
              <a:buFont typeface="Arial" panose="020B0604020202020204" pitchFamily="34" charset="0"/>
              <a:buChar char="–"/>
            </a:pPr>
            <a:r>
              <a:rPr lang="en-US" sz="3000" dirty="0" smtClean="0"/>
              <a:t>Avoid unnecessary investigations of clusters with cases not linked by recent transmission</a:t>
            </a:r>
          </a:p>
          <a:p>
            <a:r>
              <a:rPr lang="en-US" sz="3200" dirty="0" smtClean="0"/>
              <a:t>All TB isolates submitted for genotyping are sequenced</a:t>
            </a:r>
          </a:p>
          <a:p>
            <a:r>
              <a:rPr lang="en-US" sz="3200" dirty="0" smtClean="0"/>
              <a:t>Turn-around </a:t>
            </a:r>
            <a:r>
              <a:rPr lang="en-US" sz="3200" dirty="0"/>
              <a:t>time for WGS </a:t>
            </a:r>
            <a:r>
              <a:rPr lang="en-US" sz="3200" dirty="0" smtClean="0"/>
              <a:t>analysis of isolates from 2018 and later is </a:t>
            </a:r>
            <a:r>
              <a:rPr lang="en-US" sz="3200" dirty="0"/>
              <a:t>now fast! </a:t>
            </a:r>
          </a:p>
          <a:p>
            <a:r>
              <a:rPr lang="en-US" sz="3200" dirty="0" smtClean="0"/>
              <a:t>Request WGS analysis through TBCB Outbreak Response Team</a:t>
            </a:r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Local Health Departments Request WGS Analysis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Consider if WGS analysis could help</a:t>
            </a:r>
            <a:r>
              <a:rPr lang="en-US" dirty="0" smtClean="0"/>
              <a:t>: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Confirm </a:t>
            </a:r>
            <a:r>
              <a:rPr lang="en-US" dirty="0"/>
              <a:t>or refute that a genotype cluster is an outbreak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Determine if transmission can be refuted between recent cases in a genotype cluster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Confirm transmission hypotheses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Determine which cases are due to recent versus remote transmission in large multi-year outbreaks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Inform other decisions about where to focus public health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Local Health Departments Request WGS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3" y="1773383"/>
            <a:ext cx="10725727" cy="4407962"/>
          </a:xfrm>
        </p:spPr>
        <p:txBody>
          <a:bodyPr>
            <a:normAutofit/>
          </a:bodyPr>
          <a:lstStyle/>
          <a:p>
            <a:r>
              <a:rPr lang="en-US" dirty="0" smtClean="0"/>
              <a:t>Determine transmission-related questions WGS analysis might help answer</a:t>
            </a:r>
          </a:p>
          <a:p>
            <a:r>
              <a:rPr lang="en-US" dirty="0" smtClean="0"/>
              <a:t>Decide which TB isolates require WGS analysis</a:t>
            </a:r>
          </a:p>
          <a:p>
            <a:pPr lvl="1"/>
            <a:r>
              <a:rPr lang="en-US" dirty="0" smtClean="0"/>
              <a:t>TBCB can </a:t>
            </a:r>
            <a:r>
              <a:rPr lang="en-US" dirty="0"/>
              <a:t>provide consultation </a:t>
            </a:r>
            <a:r>
              <a:rPr lang="en-US" dirty="0" smtClean="0"/>
              <a:t>about isolate selection, including whether to include isolates </a:t>
            </a:r>
            <a:r>
              <a:rPr lang="en-US" dirty="0"/>
              <a:t>from TB </a:t>
            </a:r>
            <a:r>
              <a:rPr lang="en-US" dirty="0" smtClean="0"/>
              <a:t>patients </a:t>
            </a:r>
            <a:r>
              <a:rPr lang="en-US" dirty="0"/>
              <a:t>outside of the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Contact the TBCB Outbreak Response </a:t>
            </a:r>
            <a:r>
              <a:rPr lang="en-US" dirty="0"/>
              <a:t>T</a:t>
            </a:r>
            <a:r>
              <a:rPr lang="en-US" dirty="0" smtClean="0"/>
              <a:t>eam and provide a list of isolates and reason for request</a:t>
            </a:r>
          </a:p>
          <a:p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Isolates genotyped prior to 2018 have to be cultured and sequenced and analyzed (slower turn-around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TBCB Outbreak Response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76" y="3807305"/>
            <a:ext cx="10280904" cy="9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 smtClean="0"/>
              <a:t>Please report TB outbreaks, even if only suspected, to the TBCB Outbreak Response Team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26946"/>
            <a:ext cx="10515600" cy="164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outbreak-related support and consultation to local health departments </a:t>
            </a:r>
          </a:p>
          <a:p>
            <a:r>
              <a:rPr lang="en-US" dirty="0" smtClean="0"/>
              <a:t>Conduct statewide TB outbreak surveillance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140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71" y="274638"/>
            <a:ext cx="1078426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Outbreak Support and Consultation Services Available to Local TB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073" y="1662112"/>
            <a:ext cx="10595727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Investigation planning and prioritization</a:t>
            </a:r>
          </a:p>
          <a:p>
            <a:r>
              <a:rPr lang="en-US" dirty="0" smtClean="0"/>
              <a:t>Tracking </a:t>
            </a:r>
            <a:r>
              <a:rPr lang="en-US" dirty="0"/>
              <a:t>of outbreak-associated genotypes</a:t>
            </a:r>
          </a:p>
          <a:p>
            <a:r>
              <a:rPr lang="en-US" dirty="0"/>
              <a:t>Field assistance to conduct interviews, locate contacts, and refer patients to care</a:t>
            </a:r>
          </a:p>
          <a:p>
            <a:r>
              <a:rPr lang="en-US" dirty="0"/>
              <a:t>Data collection and analysis</a:t>
            </a:r>
          </a:p>
          <a:p>
            <a:r>
              <a:rPr lang="en-US" dirty="0"/>
              <a:t>Fiscal resources</a:t>
            </a:r>
          </a:p>
          <a:p>
            <a:r>
              <a:rPr lang="en-US" dirty="0" smtClean="0"/>
              <a:t>Facilitation </a:t>
            </a:r>
            <a:r>
              <a:rPr lang="en-US" dirty="0"/>
              <a:t>of interjurisdictional communication</a:t>
            </a:r>
          </a:p>
          <a:p>
            <a:r>
              <a:rPr lang="en-US" dirty="0"/>
              <a:t>Staff training</a:t>
            </a:r>
          </a:p>
          <a:p>
            <a:r>
              <a:rPr lang="en-US" dirty="0"/>
              <a:t>Access to specialized laboratory services</a:t>
            </a:r>
          </a:p>
          <a:p>
            <a:r>
              <a:rPr lang="en-US" dirty="0"/>
              <a:t>Tools </a:t>
            </a:r>
            <a:r>
              <a:rPr lang="en-US" dirty="0" smtClean="0"/>
              <a:t>tailored </a:t>
            </a:r>
            <a:r>
              <a:rPr lang="en-US" dirty="0"/>
              <a:t>to specific outbreaks/exposure settings</a:t>
            </a:r>
          </a:p>
          <a:p>
            <a:r>
              <a:rPr lang="en-US" dirty="0"/>
              <a:t>Technical assistance with media communications</a:t>
            </a:r>
          </a:p>
          <a:p>
            <a:r>
              <a:rPr lang="en-US" dirty="0" smtClean="0"/>
              <a:t>Medical </a:t>
            </a:r>
            <a:r>
              <a:rPr lang="en-US" dirty="0"/>
              <a:t>and nursing case management consultation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have no conflicts of interest to declare.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460" y="1839673"/>
            <a:ext cx="3844540" cy="451008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394" y="310117"/>
            <a:ext cx="10024872" cy="2783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Acknowledgments</a:t>
            </a:r>
          </a:p>
          <a:p>
            <a:r>
              <a:rPr lang="en-US" dirty="0" smtClean="0"/>
              <a:t>Local Public Health </a:t>
            </a:r>
            <a:r>
              <a:rPr lang="en-US" dirty="0"/>
              <a:t>TB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Local </a:t>
            </a:r>
            <a:r>
              <a:rPr lang="en-US" dirty="0"/>
              <a:t>Public Health </a:t>
            </a:r>
            <a:r>
              <a:rPr lang="en-US" dirty="0" smtClean="0"/>
              <a:t>Laboratories</a:t>
            </a:r>
          </a:p>
          <a:p>
            <a:r>
              <a:rPr lang="en-US" dirty="0" smtClean="0"/>
              <a:t>CDC </a:t>
            </a:r>
            <a:r>
              <a:rPr lang="en-US" dirty="0"/>
              <a:t>Division of TB </a:t>
            </a:r>
            <a:r>
              <a:rPr lang="en-US" dirty="0" smtClean="0"/>
              <a:t>Elimination, Molecular Epi Activity team</a:t>
            </a:r>
          </a:p>
          <a:p>
            <a:r>
              <a:rPr lang="en-US" dirty="0" smtClean="0"/>
              <a:t>California TB Control Branch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194" y="3326725"/>
            <a:ext cx="9115806" cy="2789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dirty="0" smtClean="0"/>
              <a:t>Contact Info,</a:t>
            </a:r>
          </a:p>
          <a:p>
            <a:pPr marL="0" indent="0">
              <a:buNone/>
            </a:pPr>
            <a:r>
              <a:rPr lang="en-US" sz="3500" b="1" dirty="0" smtClean="0"/>
              <a:t>TBCB Outbreak Prevention and Control Section</a:t>
            </a:r>
          </a:p>
          <a:p>
            <a:r>
              <a:rPr lang="en-US" dirty="0" smtClean="0"/>
              <a:t>Tambi Shaw, Chief, 510-620-3016, </a:t>
            </a:r>
            <a:r>
              <a:rPr lang="en-US" dirty="0" smtClean="0">
                <a:hlinkClick r:id="rId4"/>
              </a:rPr>
              <a:t>Tambi.Shaw@cdph.ca.gov</a:t>
            </a:r>
            <a:endParaRPr lang="en-US" dirty="0" smtClean="0"/>
          </a:p>
          <a:p>
            <a:r>
              <a:rPr lang="en-US" dirty="0" smtClean="0"/>
              <a:t>Martin Cilnis, Epidemiologist, 510-620-3015,</a:t>
            </a:r>
          </a:p>
          <a:p>
            <a:pPr indent="0">
              <a:buNone/>
            </a:pPr>
            <a:r>
              <a:rPr lang="en-US" dirty="0" smtClean="0">
                <a:hlinkClick r:id="rId5"/>
              </a:rPr>
              <a:t>Martin.Cilnis@cdph.ca.gov</a:t>
            </a:r>
            <a:endParaRPr lang="en-US" dirty="0" smtClean="0"/>
          </a:p>
          <a:p>
            <a:r>
              <a:rPr lang="en-US" dirty="0" smtClean="0"/>
              <a:t>TBCB Main Phone Line: 510-620-3000</a:t>
            </a:r>
          </a:p>
        </p:txBody>
      </p:sp>
    </p:spTree>
    <p:extLst>
      <p:ext uri="{BB962C8B-B14F-4D97-AF65-F5344CB8AC3E}">
        <p14:creationId xmlns:p14="http://schemas.microsoft.com/office/powerpoint/2010/main" val="19865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Current CDPH Surveillance Definition for a Confirmed TB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≥ 4 TB </a:t>
            </a:r>
            <a:r>
              <a:rPr lang="en-US" dirty="0"/>
              <a:t>cases occurring in </a:t>
            </a:r>
            <a:r>
              <a:rPr lang="en-US" dirty="0" smtClean="0"/>
              <a:t>California</a:t>
            </a:r>
          </a:p>
          <a:p>
            <a:r>
              <a:rPr lang="en-US" dirty="0"/>
              <a:t>Definite epidemiologic links indicating all 4 cases are part of the same chain of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Matching TB genotypes*</a:t>
            </a:r>
            <a:endParaRPr lang="en-US" dirty="0"/>
          </a:p>
          <a:p>
            <a:r>
              <a:rPr lang="en-US" dirty="0"/>
              <a:t>Case 1 and Case 4 counted within three years of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57912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dirty="0"/>
              <a:t>*Exception: a pediatric case less than 5 years of age without genotype results can be included as one of the 4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59" y="210050"/>
            <a:ext cx="11347372" cy="9185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Investigation </a:t>
            </a:r>
            <a:r>
              <a:rPr lang="en-US" dirty="0" smtClean="0"/>
              <a:t>of TB Genotype Cluster Alerts,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7215" y="2239133"/>
            <a:ext cx="43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Prioritize </a:t>
            </a:r>
            <a:r>
              <a:rPr lang="en-US" sz="2800" dirty="0"/>
              <a:t>genotype clusters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65859" y="1742420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8251" y="3757221"/>
            <a:ext cx="266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12 (48%) clusters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endCxn id="19" idx="0"/>
          </p:cNvCxnSpPr>
          <p:nvPr/>
        </p:nvCxnSpPr>
        <p:spPr>
          <a:xfrm flipH="1">
            <a:off x="4500377" y="2809220"/>
            <a:ext cx="1585366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030" y="4758400"/>
            <a:ext cx="81884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5 (42%) outbreaks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smtClean="0"/>
              <a:t>(23%) </a:t>
            </a:r>
            <a:r>
              <a:rPr lang="en-US" sz="2800" dirty="0"/>
              <a:t>not an outbreak, no or limited </a:t>
            </a:r>
            <a:r>
              <a:rPr lang="en-US" sz="2800" dirty="0" smtClean="0"/>
              <a:t>transmission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(17%) suspected outbreaks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(17%) lab error/cross-contamination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1" y="3342620"/>
            <a:ext cx="458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priority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5742" y="2809220"/>
            <a:ext cx="1686658" cy="5303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6313" y="4280441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1944" y="3349508"/>
            <a:ext cx="31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Lower or no </a:t>
            </a:r>
            <a:r>
              <a:rPr lang="en-US" sz="2800" b="1" dirty="0">
                <a:solidFill>
                  <a:srgbClr val="0070C0"/>
                </a:solidFill>
              </a:rPr>
              <a:t>priority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1063" y="3757221"/>
            <a:ext cx="266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13 (52%) clusters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23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86356" y="1164170"/>
            <a:ext cx="935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Assess </a:t>
            </a:r>
            <a:r>
              <a:rPr lang="en-US" sz="2800" dirty="0" smtClean="0"/>
              <a:t>genotype data with clinical and epi data (25 clusters)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05" y="1825625"/>
            <a:ext cx="10838895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are WGS analyses used by the California TB Control </a:t>
            </a:r>
            <a:r>
              <a:rPr lang="en-US" dirty="0" smtClean="0"/>
              <a:t>Branch (TBCB)?</a:t>
            </a:r>
            <a:endParaRPr lang="en-US" dirty="0"/>
          </a:p>
          <a:p>
            <a:pPr lvl="0"/>
            <a:r>
              <a:rPr lang="en-US" dirty="0"/>
              <a:t>How does </a:t>
            </a:r>
            <a:r>
              <a:rPr lang="en-US" dirty="0" smtClean="0"/>
              <a:t>the TBCB communicate </a:t>
            </a:r>
            <a:r>
              <a:rPr lang="en-US" dirty="0"/>
              <a:t>WGS analysis to local TB programs?</a:t>
            </a:r>
          </a:p>
          <a:p>
            <a:pPr lvl="0"/>
            <a:r>
              <a:rPr lang="en-US" dirty="0"/>
              <a:t>When </a:t>
            </a:r>
            <a:r>
              <a:rPr lang="en-US" dirty="0" smtClean="0"/>
              <a:t>should </a:t>
            </a:r>
            <a:r>
              <a:rPr lang="en-US" dirty="0"/>
              <a:t>local health departments request WGS analysis to improve TB outbreak and cluster investigations?</a:t>
            </a:r>
          </a:p>
          <a:p>
            <a:pPr lvl="0"/>
            <a:r>
              <a:rPr lang="en-US" dirty="0"/>
              <a:t>How can local health departments request WGS analysis?</a:t>
            </a:r>
          </a:p>
          <a:p>
            <a:pPr lvl="0"/>
            <a:r>
              <a:rPr lang="en-US" dirty="0"/>
              <a:t>How can TBCB outbreak response team help with requesting WGS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10" y="1122363"/>
            <a:ext cx="1078426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WGS analyses used by </a:t>
            </a:r>
            <a:r>
              <a:rPr lang="en-US" dirty="0" smtClean="0"/>
              <a:t>the California TB Control Branch (TBCB)?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7080" y="4180689"/>
            <a:ext cx="8477839" cy="1655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Assess potential outbreaks and</a:t>
            </a:r>
            <a:r>
              <a:rPr lang="en-US" sz="4000" dirty="0"/>
              <a:t> </a:t>
            </a:r>
            <a:r>
              <a:rPr lang="en-US" sz="4000" dirty="0" smtClean="0"/>
              <a:t>recent transmission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81767" y="685801"/>
            <a:ext cx="5500233" cy="6095999"/>
            <a:chOff x="1853" y="825"/>
            <a:chExt cx="2861" cy="341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035" y="2040"/>
              <a:ext cx="185" cy="190"/>
            </a:xfrm>
            <a:custGeom>
              <a:avLst/>
              <a:gdLst>
                <a:gd name="T0" fmla="*/ 1 w 340"/>
                <a:gd name="T1" fmla="*/ 0 h 396"/>
                <a:gd name="T2" fmla="*/ 1 w 340"/>
                <a:gd name="T3" fmla="*/ 0 h 396"/>
                <a:gd name="T4" fmla="*/ 1 w 340"/>
                <a:gd name="T5" fmla="*/ 0 h 396"/>
                <a:gd name="T6" fmla="*/ 1 w 340"/>
                <a:gd name="T7" fmla="*/ 0 h 396"/>
                <a:gd name="T8" fmla="*/ 1 w 340"/>
                <a:gd name="T9" fmla="*/ 0 h 396"/>
                <a:gd name="T10" fmla="*/ 1 w 340"/>
                <a:gd name="T11" fmla="*/ 0 h 396"/>
                <a:gd name="T12" fmla="*/ 1 w 340"/>
                <a:gd name="T13" fmla="*/ 0 h 396"/>
                <a:gd name="T14" fmla="*/ 1 w 340"/>
                <a:gd name="T15" fmla="*/ 0 h 396"/>
                <a:gd name="T16" fmla="*/ 1 w 340"/>
                <a:gd name="T17" fmla="*/ 0 h 396"/>
                <a:gd name="T18" fmla="*/ 1 w 340"/>
                <a:gd name="T19" fmla="*/ 0 h 396"/>
                <a:gd name="T20" fmla="*/ 1 w 340"/>
                <a:gd name="T21" fmla="*/ 0 h 396"/>
                <a:gd name="T22" fmla="*/ 1 w 340"/>
                <a:gd name="T23" fmla="*/ 0 h 396"/>
                <a:gd name="T24" fmla="*/ 1 w 340"/>
                <a:gd name="T25" fmla="*/ 0 h 396"/>
                <a:gd name="T26" fmla="*/ 0 w 340"/>
                <a:gd name="T27" fmla="*/ 0 h 396"/>
                <a:gd name="T28" fmla="*/ 1 w 340"/>
                <a:gd name="T29" fmla="*/ 0 h 396"/>
                <a:gd name="T30" fmla="*/ 1 w 340"/>
                <a:gd name="T31" fmla="*/ 0 h 396"/>
                <a:gd name="T32" fmla="*/ 1 w 340"/>
                <a:gd name="T33" fmla="*/ 0 h 396"/>
                <a:gd name="T34" fmla="*/ 1 w 340"/>
                <a:gd name="T35" fmla="*/ 0 h 396"/>
                <a:gd name="T36" fmla="*/ 1 w 340"/>
                <a:gd name="T37" fmla="*/ 0 h 396"/>
                <a:gd name="T38" fmla="*/ 1 w 340"/>
                <a:gd name="T39" fmla="*/ 0 h 396"/>
                <a:gd name="T40" fmla="*/ 1 w 340"/>
                <a:gd name="T41" fmla="*/ 0 h 396"/>
                <a:gd name="T42" fmla="*/ 1 w 340"/>
                <a:gd name="T43" fmla="*/ 0 h 396"/>
                <a:gd name="T44" fmla="*/ 1 w 340"/>
                <a:gd name="T45" fmla="*/ 0 h 396"/>
                <a:gd name="T46" fmla="*/ 1 w 340"/>
                <a:gd name="T47" fmla="*/ 0 h 396"/>
                <a:gd name="T48" fmla="*/ 1 w 340"/>
                <a:gd name="T49" fmla="*/ 0 h 396"/>
                <a:gd name="T50" fmla="*/ 1 w 340"/>
                <a:gd name="T51" fmla="*/ 0 h 396"/>
                <a:gd name="T52" fmla="*/ 1 w 340"/>
                <a:gd name="T53" fmla="*/ 0 h 396"/>
                <a:gd name="T54" fmla="*/ 1 w 340"/>
                <a:gd name="T55" fmla="*/ 0 h 396"/>
                <a:gd name="T56" fmla="*/ 1 w 340"/>
                <a:gd name="T57" fmla="*/ 0 h 396"/>
                <a:gd name="T58" fmla="*/ 1 w 340"/>
                <a:gd name="T59" fmla="*/ 0 h 396"/>
                <a:gd name="T60" fmla="*/ 1 w 340"/>
                <a:gd name="T61" fmla="*/ 0 h 396"/>
                <a:gd name="T62" fmla="*/ 1 w 340"/>
                <a:gd name="T63" fmla="*/ 0 h 396"/>
                <a:gd name="T64" fmla="*/ 1 w 340"/>
                <a:gd name="T65" fmla="*/ 0 h 396"/>
                <a:gd name="T66" fmla="*/ 1 w 340"/>
                <a:gd name="T67" fmla="*/ 0 h 396"/>
                <a:gd name="T68" fmla="*/ 1 w 340"/>
                <a:gd name="T69" fmla="*/ 0 h 396"/>
                <a:gd name="T70" fmla="*/ 1 w 340"/>
                <a:gd name="T71" fmla="*/ 0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396">
                  <a:moveTo>
                    <a:pt x="340" y="161"/>
                  </a:moveTo>
                  <a:lnTo>
                    <a:pt x="197" y="0"/>
                  </a:lnTo>
                  <a:lnTo>
                    <a:pt x="181" y="6"/>
                  </a:lnTo>
                  <a:lnTo>
                    <a:pt x="186" y="19"/>
                  </a:lnTo>
                  <a:lnTo>
                    <a:pt x="177" y="23"/>
                  </a:lnTo>
                  <a:lnTo>
                    <a:pt x="163" y="23"/>
                  </a:lnTo>
                  <a:lnTo>
                    <a:pt x="159" y="45"/>
                  </a:lnTo>
                  <a:lnTo>
                    <a:pt x="134" y="51"/>
                  </a:lnTo>
                  <a:lnTo>
                    <a:pt x="127" y="65"/>
                  </a:lnTo>
                  <a:lnTo>
                    <a:pt x="57" y="96"/>
                  </a:lnTo>
                  <a:lnTo>
                    <a:pt x="42" y="105"/>
                  </a:lnTo>
                  <a:lnTo>
                    <a:pt x="9" y="228"/>
                  </a:lnTo>
                  <a:lnTo>
                    <a:pt x="7" y="246"/>
                  </a:lnTo>
                  <a:lnTo>
                    <a:pt x="0" y="264"/>
                  </a:lnTo>
                  <a:lnTo>
                    <a:pt x="9" y="276"/>
                  </a:lnTo>
                  <a:lnTo>
                    <a:pt x="25" y="287"/>
                  </a:lnTo>
                  <a:lnTo>
                    <a:pt x="108" y="353"/>
                  </a:lnTo>
                  <a:lnTo>
                    <a:pt x="143" y="337"/>
                  </a:lnTo>
                  <a:lnTo>
                    <a:pt x="181" y="329"/>
                  </a:lnTo>
                  <a:lnTo>
                    <a:pt x="204" y="337"/>
                  </a:lnTo>
                  <a:lnTo>
                    <a:pt x="211" y="373"/>
                  </a:lnTo>
                  <a:lnTo>
                    <a:pt x="217" y="385"/>
                  </a:lnTo>
                  <a:lnTo>
                    <a:pt x="232" y="396"/>
                  </a:lnTo>
                  <a:lnTo>
                    <a:pt x="245" y="380"/>
                  </a:lnTo>
                  <a:lnTo>
                    <a:pt x="258" y="380"/>
                  </a:lnTo>
                  <a:lnTo>
                    <a:pt x="265" y="353"/>
                  </a:lnTo>
                  <a:lnTo>
                    <a:pt x="280" y="351"/>
                  </a:lnTo>
                  <a:lnTo>
                    <a:pt x="285" y="362"/>
                  </a:lnTo>
                  <a:lnTo>
                    <a:pt x="302" y="351"/>
                  </a:lnTo>
                  <a:lnTo>
                    <a:pt x="306" y="331"/>
                  </a:lnTo>
                  <a:lnTo>
                    <a:pt x="326" y="303"/>
                  </a:lnTo>
                  <a:lnTo>
                    <a:pt x="326" y="264"/>
                  </a:lnTo>
                  <a:lnTo>
                    <a:pt x="298" y="237"/>
                  </a:lnTo>
                  <a:lnTo>
                    <a:pt x="306" y="195"/>
                  </a:lnTo>
                  <a:lnTo>
                    <a:pt x="318" y="180"/>
                  </a:lnTo>
                  <a:lnTo>
                    <a:pt x="340" y="161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734" y="2817"/>
              <a:ext cx="328" cy="227"/>
            </a:xfrm>
            <a:custGeom>
              <a:avLst/>
              <a:gdLst>
                <a:gd name="T0" fmla="*/ 0 w 603"/>
                <a:gd name="T1" fmla="*/ 0 h 471"/>
                <a:gd name="T2" fmla="*/ 1 w 603"/>
                <a:gd name="T3" fmla="*/ 0 h 471"/>
                <a:gd name="T4" fmla="*/ 1 w 603"/>
                <a:gd name="T5" fmla="*/ 0 h 471"/>
                <a:gd name="T6" fmla="*/ 1 w 603"/>
                <a:gd name="T7" fmla="*/ 0 h 471"/>
                <a:gd name="T8" fmla="*/ 1 w 603"/>
                <a:gd name="T9" fmla="*/ 0 h 471"/>
                <a:gd name="T10" fmla="*/ 1 w 603"/>
                <a:gd name="T11" fmla="*/ 0 h 471"/>
                <a:gd name="T12" fmla="*/ 1 w 603"/>
                <a:gd name="T13" fmla="*/ 0 h 471"/>
                <a:gd name="T14" fmla="*/ 1 w 603"/>
                <a:gd name="T15" fmla="*/ 0 h 471"/>
                <a:gd name="T16" fmla="*/ 1 w 603"/>
                <a:gd name="T17" fmla="*/ 0 h 471"/>
                <a:gd name="T18" fmla="*/ 1 w 603"/>
                <a:gd name="T19" fmla="*/ 0 h 471"/>
                <a:gd name="T20" fmla="*/ 1 w 603"/>
                <a:gd name="T21" fmla="*/ 0 h 471"/>
                <a:gd name="T22" fmla="*/ 1 w 603"/>
                <a:gd name="T23" fmla="*/ 0 h 471"/>
                <a:gd name="T24" fmla="*/ 1 w 603"/>
                <a:gd name="T25" fmla="*/ 0 h 471"/>
                <a:gd name="T26" fmla="*/ 1 w 603"/>
                <a:gd name="T27" fmla="*/ 0 h 471"/>
                <a:gd name="T28" fmla="*/ 1 w 603"/>
                <a:gd name="T29" fmla="*/ 0 h 471"/>
                <a:gd name="T30" fmla="*/ 1 w 603"/>
                <a:gd name="T31" fmla="*/ 0 h 471"/>
                <a:gd name="T32" fmla="*/ 1 w 603"/>
                <a:gd name="T33" fmla="*/ 0 h 471"/>
                <a:gd name="T34" fmla="*/ 1 w 603"/>
                <a:gd name="T35" fmla="*/ 0 h 471"/>
                <a:gd name="T36" fmla="*/ 1 w 603"/>
                <a:gd name="T37" fmla="*/ 0 h 471"/>
                <a:gd name="T38" fmla="*/ 1 w 603"/>
                <a:gd name="T39" fmla="*/ 0 h 471"/>
                <a:gd name="T40" fmla="*/ 1 w 603"/>
                <a:gd name="T41" fmla="*/ 0 h 471"/>
                <a:gd name="T42" fmla="*/ 1 w 603"/>
                <a:gd name="T43" fmla="*/ 0 h 471"/>
                <a:gd name="T44" fmla="*/ 1 w 603"/>
                <a:gd name="T45" fmla="*/ 0 h 471"/>
                <a:gd name="T46" fmla="*/ 1 w 603"/>
                <a:gd name="T47" fmla="*/ 0 h 471"/>
                <a:gd name="T48" fmla="*/ 0 w 603"/>
                <a:gd name="T49" fmla="*/ 0 h 4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3" h="471">
                  <a:moveTo>
                    <a:pt x="0" y="302"/>
                  </a:moveTo>
                  <a:lnTo>
                    <a:pt x="16" y="308"/>
                  </a:lnTo>
                  <a:lnTo>
                    <a:pt x="30" y="331"/>
                  </a:lnTo>
                  <a:lnTo>
                    <a:pt x="16" y="360"/>
                  </a:lnTo>
                  <a:lnTo>
                    <a:pt x="38" y="372"/>
                  </a:lnTo>
                  <a:lnTo>
                    <a:pt x="38" y="394"/>
                  </a:lnTo>
                  <a:lnTo>
                    <a:pt x="466" y="471"/>
                  </a:lnTo>
                  <a:lnTo>
                    <a:pt x="466" y="447"/>
                  </a:lnTo>
                  <a:lnTo>
                    <a:pt x="511" y="245"/>
                  </a:lnTo>
                  <a:lnTo>
                    <a:pt x="522" y="232"/>
                  </a:lnTo>
                  <a:lnTo>
                    <a:pt x="542" y="157"/>
                  </a:lnTo>
                  <a:lnTo>
                    <a:pt x="574" y="161"/>
                  </a:lnTo>
                  <a:lnTo>
                    <a:pt x="603" y="71"/>
                  </a:lnTo>
                  <a:lnTo>
                    <a:pt x="566" y="63"/>
                  </a:lnTo>
                  <a:lnTo>
                    <a:pt x="574" y="7"/>
                  </a:lnTo>
                  <a:lnTo>
                    <a:pt x="551" y="0"/>
                  </a:lnTo>
                  <a:lnTo>
                    <a:pt x="542" y="14"/>
                  </a:lnTo>
                  <a:lnTo>
                    <a:pt x="488" y="37"/>
                  </a:lnTo>
                  <a:lnTo>
                    <a:pt x="480" y="33"/>
                  </a:lnTo>
                  <a:lnTo>
                    <a:pt x="435" y="33"/>
                  </a:lnTo>
                  <a:lnTo>
                    <a:pt x="422" y="42"/>
                  </a:lnTo>
                  <a:lnTo>
                    <a:pt x="303" y="22"/>
                  </a:lnTo>
                  <a:lnTo>
                    <a:pt x="264" y="157"/>
                  </a:lnTo>
                  <a:lnTo>
                    <a:pt x="19" y="286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14" y="2087"/>
              <a:ext cx="344" cy="110"/>
            </a:xfrm>
            <a:custGeom>
              <a:avLst/>
              <a:gdLst>
                <a:gd name="T0" fmla="*/ 0 w 633"/>
                <a:gd name="T1" fmla="*/ 0 h 230"/>
                <a:gd name="T2" fmla="*/ 1 w 633"/>
                <a:gd name="T3" fmla="*/ 0 h 230"/>
                <a:gd name="T4" fmla="*/ 1 w 633"/>
                <a:gd name="T5" fmla="*/ 0 h 230"/>
                <a:gd name="T6" fmla="*/ 1 w 633"/>
                <a:gd name="T7" fmla="*/ 0 h 230"/>
                <a:gd name="T8" fmla="*/ 1 w 633"/>
                <a:gd name="T9" fmla="*/ 0 h 230"/>
                <a:gd name="T10" fmla="*/ 1 w 633"/>
                <a:gd name="T11" fmla="*/ 0 h 230"/>
                <a:gd name="T12" fmla="*/ 1 w 633"/>
                <a:gd name="T13" fmla="*/ 0 h 230"/>
                <a:gd name="T14" fmla="*/ 1 w 633"/>
                <a:gd name="T15" fmla="*/ 0 h 230"/>
                <a:gd name="T16" fmla="*/ 1 w 633"/>
                <a:gd name="T17" fmla="*/ 0 h 230"/>
                <a:gd name="T18" fmla="*/ 1 w 633"/>
                <a:gd name="T19" fmla="*/ 0 h 230"/>
                <a:gd name="T20" fmla="*/ 1 w 633"/>
                <a:gd name="T21" fmla="*/ 0 h 230"/>
                <a:gd name="T22" fmla="*/ 1 w 633"/>
                <a:gd name="T23" fmla="*/ 0 h 230"/>
                <a:gd name="T24" fmla="*/ 1 w 633"/>
                <a:gd name="T25" fmla="*/ 0 h 230"/>
                <a:gd name="T26" fmla="*/ 1 w 633"/>
                <a:gd name="T27" fmla="*/ 0 h 230"/>
                <a:gd name="T28" fmla="*/ 1 w 633"/>
                <a:gd name="T29" fmla="*/ 0 h 230"/>
                <a:gd name="T30" fmla="*/ 1 w 633"/>
                <a:gd name="T31" fmla="*/ 0 h 230"/>
                <a:gd name="T32" fmla="*/ 1 w 633"/>
                <a:gd name="T33" fmla="*/ 0 h 230"/>
                <a:gd name="T34" fmla="*/ 1 w 633"/>
                <a:gd name="T35" fmla="*/ 0 h 230"/>
                <a:gd name="T36" fmla="*/ 1 w 633"/>
                <a:gd name="T37" fmla="*/ 0 h 230"/>
                <a:gd name="T38" fmla="*/ 1 w 633"/>
                <a:gd name="T39" fmla="*/ 0 h 230"/>
                <a:gd name="T40" fmla="*/ 1 w 633"/>
                <a:gd name="T41" fmla="*/ 0 h 230"/>
                <a:gd name="T42" fmla="*/ 1 w 633"/>
                <a:gd name="T43" fmla="*/ 0 h 230"/>
                <a:gd name="T44" fmla="*/ 1 w 633"/>
                <a:gd name="T45" fmla="*/ 0 h 230"/>
                <a:gd name="T46" fmla="*/ 1 w 633"/>
                <a:gd name="T47" fmla="*/ 0 h 230"/>
                <a:gd name="T48" fmla="*/ 1 w 633"/>
                <a:gd name="T49" fmla="*/ 0 h 230"/>
                <a:gd name="T50" fmla="*/ 1 w 633"/>
                <a:gd name="T51" fmla="*/ 0 h 230"/>
                <a:gd name="T52" fmla="*/ 1 w 633"/>
                <a:gd name="T53" fmla="*/ 0 h 230"/>
                <a:gd name="T54" fmla="*/ 1 w 633"/>
                <a:gd name="T55" fmla="*/ 0 h 230"/>
                <a:gd name="T56" fmla="*/ 1 w 633"/>
                <a:gd name="T57" fmla="*/ 0 h 230"/>
                <a:gd name="T58" fmla="*/ 1 w 633"/>
                <a:gd name="T59" fmla="*/ 0 h 230"/>
                <a:gd name="T60" fmla="*/ 1 w 633"/>
                <a:gd name="T61" fmla="*/ 0 h 230"/>
                <a:gd name="T62" fmla="*/ 1 w 633"/>
                <a:gd name="T63" fmla="*/ 0 h 230"/>
                <a:gd name="T64" fmla="*/ 0 w 633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3" h="230">
                  <a:moveTo>
                    <a:pt x="0" y="175"/>
                  </a:moveTo>
                  <a:lnTo>
                    <a:pt x="8" y="223"/>
                  </a:lnTo>
                  <a:lnTo>
                    <a:pt x="26" y="223"/>
                  </a:lnTo>
                  <a:lnTo>
                    <a:pt x="59" y="230"/>
                  </a:lnTo>
                  <a:lnTo>
                    <a:pt x="134" y="199"/>
                  </a:lnTo>
                  <a:lnTo>
                    <a:pt x="234" y="171"/>
                  </a:lnTo>
                  <a:lnTo>
                    <a:pt x="251" y="158"/>
                  </a:lnTo>
                  <a:lnTo>
                    <a:pt x="330" y="125"/>
                  </a:lnTo>
                  <a:lnTo>
                    <a:pt x="352" y="136"/>
                  </a:lnTo>
                  <a:lnTo>
                    <a:pt x="371" y="124"/>
                  </a:lnTo>
                  <a:lnTo>
                    <a:pt x="399" y="125"/>
                  </a:lnTo>
                  <a:lnTo>
                    <a:pt x="426" y="129"/>
                  </a:lnTo>
                  <a:lnTo>
                    <a:pt x="510" y="124"/>
                  </a:lnTo>
                  <a:lnTo>
                    <a:pt x="569" y="129"/>
                  </a:lnTo>
                  <a:lnTo>
                    <a:pt x="599" y="129"/>
                  </a:lnTo>
                  <a:lnTo>
                    <a:pt x="633" y="6"/>
                  </a:lnTo>
                  <a:lnTo>
                    <a:pt x="616" y="0"/>
                  </a:lnTo>
                  <a:lnTo>
                    <a:pt x="599" y="6"/>
                  </a:lnTo>
                  <a:lnTo>
                    <a:pt x="561" y="44"/>
                  </a:lnTo>
                  <a:lnTo>
                    <a:pt x="531" y="44"/>
                  </a:lnTo>
                  <a:lnTo>
                    <a:pt x="510" y="62"/>
                  </a:lnTo>
                  <a:lnTo>
                    <a:pt x="485" y="73"/>
                  </a:lnTo>
                  <a:lnTo>
                    <a:pt x="434" y="83"/>
                  </a:lnTo>
                  <a:lnTo>
                    <a:pt x="385" y="83"/>
                  </a:lnTo>
                  <a:lnTo>
                    <a:pt x="340" y="84"/>
                  </a:lnTo>
                  <a:lnTo>
                    <a:pt x="295" y="83"/>
                  </a:lnTo>
                  <a:lnTo>
                    <a:pt x="259" y="72"/>
                  </a:lnTo>
                  <a:lnTo>
                    <a:pt x="164" y="19"/>
                  </a:lnTo>
                  <a:lnTo>
                    <a:pt x="97" y="34"/>
                  </a:lnTo>
                  <a:lnTo>
                    <a:pt x="78" y="30"/>
                  </a:lnTo>
                  <a:lnTo>
                    <a:pt x="53" y="30"/>
                  </a:lnTo>
                  <a:lnTo>
                    <a:pt x="26" y="3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13" y="1553"/>
              <a:ext cx="311" cy="270"/>
            </a:xfrm>
            <a:custGeom>
              <a:avLst/>
              <a:gdLst>
                <a:gd name="T0" fmla="*/ 1 w 572"/>
                <a:gd name="T1" fmla="*/ 0 h 564"/>
                <a:gd name="T2" fmla="*/ 1 w 572"/>
                <a:gd name="T3" fmla="*/ 0 h 564"/>
                <a:gd name="T4" fmla="*/ 1 w 572"/>
                <a:gd name="T5" fmla="*/ 0 h 564"/>
                <a:gd name="T6" fmla="*/ 1 w 572"/>
                <a:gd name="T7" fmla="*/ 0 h 564"/>
                <a:gd name="T8" fmla="*/ 1 w 572"/>
                <a:gd name="T9" fmla="*/ 0 h 564"/>
                <a:gd name="T10" fmla="*/ 1 w 572"/>
                <a:gd name="T11" fmla="*/ 0 h 564"/>
                <a:gd name="T12" fmla="*/ 1 w 572"/>
                <a:gd name="T13" fmla="*/ 0 h 564"/>
                <a:gd name="T14" fmla="*/ 1 w 572"/>
                <a:gd name="T15" fmla="*/ 0 h 564"/>
                <a:gd name="T16" fmla="*/ 1 w 572"/>
                <a:gd name="T17" fmla="*/ 0 h 564"/>
                <a:gd name="T18" fmla="*/ 1 w 572"/>
                <a:gd name="T19" fmla="*/ 0 h 564"/>
                <a:gd name="T20" fmla="*/ 1 w 572"/>
                <a:gd name="T21" fmla="*/ 0 h 564"/>
                <a:gd name="T22" fmla="*/ 1 w 572"/>
                <a:gd name="T23" fmla="*/ 0 h 564"/>
                <a:gd name="T24" fmla="*/ 1 w 572"/>
                <a:gd name="T25" fmla="*/ 0 h 564"/>
                <a:gd name="T26" fmla="*/ 1 w 572"/>
                <a:gd name="T27" fmla="*/ 0 h 564"/>
                <a:gd name="T28" fmla="*/ 1 w 572"/>
                <a:gd name="T29" fmla="*/ 0 h 564"/>
                <a:gd name="T30" fmla="*/ 1 w 572"/>
                <a:gd name="T31" fmla="*/ 0 h 564"/>
                <a:gd name="T32" fmla="*/ 1 w 572"/>
                <a:gd name="T33" fmla="*/ 0 h 564"/>
                <a:gd name="T34" fmla="*/ 1 w 572"/>
                <a:gd name="T35" fmla="*/ 0 h 564"/>
                <a:gd name="T36" fmla="*/ 1 w 572"/>
                <a:gd name="T37" fmla="*/ 0 h 564"/>
                <a:gd name="T38" fmla="*/ 1 w 572"/>
                <a:gd name="T39" fmla="*/ 0 h 564"/>
                <a:gd name="T40" fmla="*/ 1 w 572"/>
                <a:gd name="T41" fmla="*/ 0 h 564"/>
                <a:gd name="T42" fmla="*/ 1 w 572"/>
                <a:gd name="T43" fmla="*/ 0 h 564"/>
                <a:gd name="T44" fmla="*/ 1 w 572"/>
                <a:gd name="T45" fmla="*/ 0 h 564"/>
                <a:gd name="T46" fmla="*/ 1 w 572"/>
                <a:gd name="T47" fmla="*/ 0 h 564"/>
                <a:gd name="T48" fmla="*/ 1 w 572"/>
                <a:gd name="T49" fmla="*/ 0 h 564"/>
                <a:gd name="T50" fmla="*/ 1 w 572"/>
                <a:gd name="T51" fmla="*/ 0 h 564"/>
                <a:gd name="T52" fmla="*/ 1 w 572"/>
                <a:gd name="T53" fmla="*/ 0 h 564"/>
                <a:gd name="T54" fmla="*/ 1 w 572"/>
                <a:gd name="T55" fmla="*/ 0 h 564"/>
                <a:gd name="T56" fmla="*/ 1 w 572"/>
                <a:gd name="T57" fmla="*/ 0 h 564"/>
                <a:gd name="T58" fmla="*/ 1 w 572"/>
                <a:gd name="T59" fmla="*/ 0 h 564"/>
                <a:gd name="T60" fmla="*/ 1 w 572"/>
                <a:gd name="T61" fmla="*/ 0 h 564"/>
                <a:gd name="T62" fmla="*/ 1 w 572"/>
                <a:gd name="T63" fmla="*/ 0 h 564"/>
                <a:gd name="T64" fmla="*/ 0 w 572"/>
                <a:gd name="T65" fmla="*/ 0 h 564"/>
                <a:gd name="T66" fmla="*/ 1 w 572"/>
                <a:gd name="T67" fmla="*/ 0 h 564"/>
                <a:gd name="T68" fmla="*/ 1 w 572"/>
                <a:gd name="T69" fmla="*/ 0 h 564"/>
                <a:gd name="T70" fmla="*/ 1 w 572"/>
                <a:gd name="T71" fmla="*/ 0 h 5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2" h="564">
                  <a:moveTo>
                    <a:pt x="41" y="469"/>
                  </a:moveTo>
                  <a:lnTo>
                    <a:pt x="40" y="481"/>
                  </a:lnTo>
                  <a:lnTo>
                    <a:pt x="19" y="496"/>
                  </a:lnTo>
                  <a:lnTo>
                    <a:pt x="14" y="523"/>
                  </a:lnTo>
                  <a:lnTo>
                    <a:pt x="178" y="549"/>
                  </a:lnTo>
                  <a:lnTo>
                    <a:pt x="188" y="546"/>
                  </a:lnTo>
                  <a:lnTo>
                    <a:pt x="206" y="554"/>
                  </a:lnTo>
                  <a:lnTo>
                    <a:pt x="229" y="564"/>
                  </a:lnTo>
                  <a:lnTo>
                    <a:pt x="255" y="556"/>
                  </a:lnTo>
                  <a:lnTo>
                    <a:pt x="274" y="554"/>
                  </a:lnTo>
                  <a:lnTo>
                    <a:pt x="339" y="546"/>
                  </a:lnTo>
                  <a:lnTo>
                    <a:pt x="376" y="488"/>
                  </a:lnTo>
                  <a:lnTo>
                    <a:pt x="413" y="455"/>
                  </a:lnTo>
                  <a:lnTo>
                    <a:pt x="424" y="453"/>
                  </a:lnTo>
                  <a:lnTo>
                    <a:pt x="427" y="457"/>
                  </a:lnTo>
                  <a:lnTo>
                    <a:pt x="454" y="457"/>
                  </a:lnTo>
                  <a:lnTo>
                    <a:pt x="458" y="453"/>
                  </a:lnTo>
                  <a:lnTo>
                    <a:pt x="506" y="464"/>
                  </a:lnTo>
                  <a:lnTo>
                    <a:pt x="518" y="442"/>
                  </a:lnTo>
                  <a:lnTo>
                    <a:pt x="536" y="442"/>
                  </a:lnTo>
                  <a:lnTo>
                    <a:pt x="542" y="429"/>
                  </a:lnTo>
                  <a:lnTo>
                    <a:pt x="554" y="429"/>
                  </a:lnTo>
                  <a:lnTo>
                    <a:pt x="572" y="418"/>
                  </a:lnTo>
                  <a:lnTo>
                    <a:pt x="549" y="410"/>
                  </a:lnTo>
                  <a:lnTo>
                    <a:pt x="531" y="388"/>
                  </a:lnTo>
                  <a:lnTo>
                    <a:pt x="494" y="337"/>
                  </a:lnTo>
                  <a:lnTo>
                    <a:pt x="494" y="321"/>
                  </a:lnTo>
                  <a:lnTo>
                    <a:pt x="442" y="253"/>
                  </a:lnTo>
                  <a:lnTo>
                    <a:pt x="413" y="212"/>
                  </a:lnTo>
                  <a:lnTo>
                    <a:pt x="394" y="186"/>
                  </a:lnTo>
                  <a:lnTo>
                    <a:pt x="403" y="169"/>
                  </a:lnTo>
                  <a:lnTo>
                    <a:pt x="413" y="172"/>
                  </a:lnTo>
                  <a:lnTo>
                    <a:pt x="410" y="161"/>
                  </a:lnTo>
                  <a:lnTo>
                    <a:pt x="421" y="143"/>
                  </a:lnTo>
                  <a:lnTo>
                    <a:pt x="421" y="114"/>
                  </a:lnTo>
                  <a:lnTo>
                    <a:pt x="438" y="84"/>
                  </a:lnTo>
                  <a:lnTo>
                    <a:pt x="475" y="61"/>
                  </a:lnTo>
                  <a:lnTo>
                    <a:pt x="454" y="37"/>
                  </a:lnTo>
                  <a:lnTo>
                    <a:pt x="458" y="10"/>
                  </a:lnTo>
                  <a:lnTo>
                    <a:pt x="432" y="0"/>
                  </a:lnTo>
                  <a:lnTo>
                    <a:pt x="424" y="24"/>
                  </a:lnTo>
                  <a:lnTo>
                    <a:pt x="376" y="35"/>
                  </a:lnTo>
                  <a:lnTo>
                    <a:pt x="339" y="32"/>
                  </a:lnTo>
                  <a:lnTo>
                    <a:pt x="333" y="61"/>
                  </a:lnTo>
                  <a:lnTo>
                    <a:pt x="304" y="61"/>
                  </a:lnTo>
                  <a:lnTo>
                    <a:pt x="293" y="96"/>
                  </a:lnTo>
                  <a:lnTo>
                    <a:pt x="278" y="103"/>
                  </a:lnTo>
                  <a:lnTo>
                    <a:pt x="256" y="94"/>
                  </a:lnTo>
                  <a:lnTo>
                    <a:pt x="228" y="117"/>
                  </a:lnTo>
                  <a:lnTo>
                    <a:pt x="229" y="139"/>
                  </a:lnTo>
                  <a:lnTo>
                    <a:pt x="206" y="147"/>
                  </a:lnTo>
                  <a:lnTo>
                    <a:pt x="178" y="143"/>
                  </a:lnTo>
                  <a:lnTo>
                    <a:pt x="171" y="151"/>
                  </a:lnTo>
                  <a:lnTo>
                    <a:pt x="40" y="117"/>
                  </a:lnTo>
                  <a:lnTo>
                    <a:pt x="25" y="138"/>
                  </a:lnTo>
                  <a:lnTo>
                    <a:pt x="19" y="158"/>
                  </a:lnTo>
                  <a:lnTo>
                    <a:pt x="19" y="173"/>
                  </a:lnTo>
                  <a:lnTo>
                    <a:pt x="40" y="187"/>
                  </a:lnTo>
                  <a:lnTo>
                    <a:pt x="33" y="202"/>
                  </a:lnTo>
                  <a:lnTo>
                    <a:pt x="64" y="241"/>
                  </a:lnTo>
                  <a:lnTo>
                    <a:pt x="63" y="275"/>
                  </a:lnTo>
                  <a:lnTo>
                    <a:pt x="29" y="275"/>
                  </a:lnTo>
                  <a:lnTo>
                    <a:pt x="40" y="283"/>
                  </a:lnTo>
                  <a:lnTo>
                    <a:pt x="29" y="294"/>
                  </a:lnTo>
                  <a:lnTo>
                    <a:pt x="19" y="312"/>
                  </a:lnTo>
                  <a:lnTo>
                    <a:pt x="0" y="337"/>
                  </a:lnTo>
                  <a:lnTo>
                    <a:pt x="10" y="359"/>
                  </a:lnTo>
                  <a:lnTo>
                    <a:pt x="85" y="370"/>
                  </a:lnTo>
                  <a:lnTo>
                    <a:pt x="71" y="391"/>
                  </a:lnTo>
                  <a:lnTo>
                    <a:pt x="64" y="411"/>
                  </a:lnTo>
                  <a:lnTo>
                    <a:pt x="53" y="442"/>
                  </a:lnTo>
                  <a:lnTo>
                    <a:pt x="41" y="469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40" y="1725"/>
              <a:ext cx="296" cy="195"/>
            </a:xfrm>
            <a:custGeom>
              <a:avLst/>
              <a:gdLst>
                <a:gd name="T0" fmla="*/ 1 w 545"/>
                <a:gd name="T1" fmla="*/ 0 h 406"/>
                <a:gd name="T2" fmla="*/ 1 w 545"/>
                <a:gd name="T3" fmla="*/ 0 h 406"/>
                <a:gd name="T4" fmla="*/ 1 w 545"/>
                <a:gd name="T5" fmla="*/ 0 h 406"/>
                <a:gd name="T6" fmla="*/ 1 w 545"/>
                <a:gd name="T7" fmla="*/ 0 h 406"/>
                <a:gd name="T8" fmla="*/ 1 w 545"/>
                <a:gd name="T9" fmla="*/ 0 h 406"/>
                <a:gd name="T10" fmla="*/ 1 w 545"/>
                <a:gd name="T11" fmla="*/ 0 h 406"/>
                <a:gd name="T12" fmla="*/ 1 w 545"/>
                <a:gd name="T13" fmla="*/ 0 h 406"/>
                <a:gd name="T14" fmla="*/ 1 w 545"/>
                <a:gd name="T15" fmla="*/ 0 h 406"/>
                <a:gd name="T16" fmla="*/ 1 w 545"/>
                <a:gd name="T17" fmla="*/ 0 h 406"/>
                <a:gd name="T18" fmla="*/ 1 w 545"/>
                <a:gd name="T19" fmla="*/ 0 h 406"/>
                <a:gd name="T20" fmla="*/ 1 w 545"/>
                <a:gd name="T21" fmla="*/ 0 h 406"/>
                <a:gd name="T22" fmla="*/ 1 w 545"/>
                <a:gd name="T23" fmla="*/ 0 h 406"/>
                <a:gd name="T24" fmla="*/ 1 w 545"/>
                <a:gd name="T25" fmla="*/ 0 h 406"/>
                <a:gd name="T26" fmla="*/ 1 w 545"/>
                <a:gd name="T27" fmla="*/ 0 h 406"/>
                <a:gd name="T28" fmla="*/ 1 w 545"/>
                <a:gd name="T29" fmla="*/ 0 h 406"/>
                <a:gd name="T30" fmla="*/ 1 w 545"/>
                <a:gd name="T31" fmla="*/ 0 h 406"/>
                <a:gd name="T32" fmla="*/ 1 w 545"/>
                <a:gd name="T33" fmla="*/ 0 h 406"/>
                <a:gd name="T34" fmla="*/ 1 w 545"/>
                <a:gd name="T35" fmla="*/ 0 h 406"/>
                <a:gd name="T36" fmla="*/ 1 w 545"/>
                <a:gd name="T37" fmla="*/ 0 h 406"/>
                <a:gd name="T38" fmla="*/ 1 w 545"/>
                <a:gd name="T39" fmla="*/ 0 h 406"/>
                <a:gd name="T40" fmla="*/ 1 w 545"/>
                <a:gd name="T41" fmla="*/ 0 h 406"/>
                <a:gd name="T42" fmla="*/ 1 w 545"/>
                <a:gd name="T43" fmla="*/ 0 h 406"/>
                <a:gd name="T44" fmla="*/ 1 w 545"/>
                <a:gd name="T45" fmla="*/ 0 h 406"/>
                <a:gd name="T46" fmla="*/ 1 w 545"/>
                <a:gd name="T47" fmla="*/ 0 h 406"/>
                <a:gd name="T48" fmla="*/ 1 w 545"/>
                <a:gd name="T49" fmla="*/ 0 h 406"/>
                <a:gd name="T50" fmla="*/ 1 w 545"/>
                <a:gd name="T51" fmla="*/ 0 h 406"/>
                <a:gd name="T52" fmla="*/ 1 w 545"/>
                <a:gd name="T53" fmla="*/ 0 h 406"/>
                <a:gd name="T54" fmla="*/ 1 w 545"/>
                <a:gd name="T55" fmla="*/ 0 h 406"/>
                <a:gd name="T56" fmla="*/ 1 w 545"/>
                <a:gd name="T57" fmla="*/ 0 h 406"/>
                <a:gd name="T58" fmla="*/ 1 w 545"/>
                <a:gd name="T59" fmla="*/ 0 h 406"/>
                <a:gd name="T60" fmla="*/ 1 w 545"/>
                <a:gd name="T61" fmla="*/ 0 h 406"/>
                <a:gd name="T62" fmla="*/ 1 w 545"/>
                <a:gd name="T63" fmla="*/ 0 h 406"/>
                <a:gd name="T64" fmla="*/ 1 w 545"/>
                <a:gd name="T65" fmla="*/ 0 h 406"/>
                <a:gd name="T66" fmla="*/ 1 w 545"/>
                <a:gd name="T67" fmla="*/ 0 h 406"/>
                <a:gd name="T68" fmla="*/ 1 w 545"/>
                <a:gd name="T69" fmla="*/ 0 h 406"/>
                <a:gd name="T70" fmla="*/ 1 w 545"/>
                <a:gd name="T71" fmla="*/ 0 h 406"/>
                <a:gd name="T72" fmla="*/ 1 w 545"/>
                <a:gd name="T73" fmla="*/ 0 h 406"/>
                <a:gd name="T74" fmla="*/ 1 w 545"/>
                <a:gd name="T75" fmla="*/ 0 h 406"/>
                <a:gd name="T76" fmla="*/ 0 w 545"/>
                <a:gd name="T77" fmla="*/ 0 h 406"/>
                <a:gd name="T78" fmla="*/ 1 w 545"/>
                <a:gd name="T79" fmla="*/ 0 h 406"/>
                <a:gd name="T80" fmla="*/ 1 w 545"/>
                <a:gd name="T81" fmla="*/ 0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45" h="406">
                  <a:moveTo>
                    <a:pt x="52" y="7"/>
                  </a:moveTo>
                  <a:lnTo>
                    <a:pt x="106" y="17"/>
                  </a:lnTo>
                  <a:lnTo>
                    <a:pt x="397" y="81"/>
                  </a:lnTo>
                  <a:lnTo>
                    <a:pt x="397" y="59"/>
                  </a:lnTo>
                  <a:lnTo>
                    <a:pt x="480" y="76"/>
                  </a:lnTo>
                  <a:lnTo>
                    <a:pt x="475" y="94"/>
                  </a:lnTo>
                  <a:lnTo>
                    <a:pt x="545" y="110"/>
                  </a:lnTo>
                  <a:lnTo>
                    <a:pt x="539" y="122"/>
                  </a:lnTo>
                  <a:lnTo>
                    <a:pt x="524" y="137"/>
                  </a:lnTo>
                  <a:lnTo>
                    <a:pt x="515" y="164"/>
                  </a:lnTo>
                  <a:lnTo>
                    <a:pt x="505" y="176"/>
                  </a:lnTo>
                  <a:lnTo>
                    <a:pt x="491" y="179"/>
                  </a:lnTo>
                  <a:lnTo>
                    <a:pt x="487" y="223"/>
                  </a:lnTo>
                  <a:lnTo>
                    <a:pt x="469" y="241"/>
                  </a:lnTo>
                  <a:lnTo>
                    <a:pt x="480" y="274"/>
                  </a:lnTo>
                  <a:lnTo>
                    <a:pt x="491" y="307"/>
                  </a:lnTo>
                  <a:lnTo>
                    <a:pt x="515" y="319"/>
                  </a:lnTo>
                  <a:lnTo>
                    <a:pt x="534" y="375"/>
                  </a:lnTo>
                  <a:lnTo>
                    <a:pt x="505" y="388"/>
                  </a:lnTo>
                  <a:lnTo>
                    <a:pt x="499" y="406"/>
                  </a:lnTo>
                  <a:lnTo>
                    <a:pt x="158" y="340"/>
                  </a:lnTo>
                  <a:lnTo>
                    <a:pt x="158" y="319"/>
                  </a:lnTo>
                  <a:lnTo>
                    <a:pt x="152" y="300"/>
                  </a:lnTo>
                  <a:lnTo>
                    <a:pt x="133" y="276"/>
                  </a:lnTo>
                  <a:lnTo>
                    <a:pt x="124" y="254"/>
                  </a:lnTo>
                  <a:lnTo>
                    <a:pt x="139" y="230"/>
                  </a:lnTo>
                  <a:lnTo>
                    <a:pt x="133" y="205"/>
                  </a:lnTo>
                  <a:lnTo>
                    <a:pt x="150" y="201"/>
                  </a:lnTo>
                  <a:lnTo>
                    <a:pt x="158" y="172"/>
                  </a:lnTo>
                  <a:lnTo>
                    <a:pt x="145" y="142"/>
                  </a:lnTo>
                  <a:lnTo>
                    <a:pt x="92" y="140"/>
                  </a:lnTo>
                  <a:lnTo>
                    <a:pt x="84" y="129"/>
                  </a:lnTo>
                  <a:lnTo>
                    <a:pt x="55" y="129"/>
                  </a:lnTo>
                  <a:lnTo>
                    <a:pt x="45" y="95"/>
                  </a:lnTo>
                  <a:lnTo>
                    <a:pt x="14" y="65"/>
                  </a:lnTo>
                  <a:lnTo>
                    <a:pt x="14" y="34"/>
                  </a:lnTo>
                  <a:lnTo>
                    <a:pt x="32" y="15"/>
                  </a:lnTo>
                  <a:lnTo>
                    <a:pt x="14" y="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058" y="825"/>
              <a:ext cx="227" cy="222"/>
            </a:xfrm>
            <a:custGeom>
              <a:avLst/>
              <a:gdLst>
                <a:gd name="T0" fmla="*/ 1 w 420"/>
                <a:gd name="T1" fmla="*/ 0 h 460"/>
                <a:gd name="T2" fmla="*/ 1 w 420"/>
                <a:gd name="T3" fmla="*/ 0 h 460"/>
                <a:gd name="T4" fmla="*/ 1 w 420"/>
                <a:gd name="T5" fmla="*/ 0 h 460"/>
                <a:gd name="T6" fmla="*/ 1 w 420"/>
                <a:gd name="T7" fmla="*/ 0 h 460"/>
                <a:gd name="T8" fmla="*/ 1 w 420"/>
                <a:gd name="T9" fmla="*/ 0 h 460"/>
                <a:gd name="T10" fmla="*/ 1 w 420"/>
                <a:gd name="T11" fmla="*/ 0 h 460"/>
                <a:gd name="T12" fmla="*/ 1 w 420"/>
                <a:gd name="T13" fmla="*/ 0 h 460"/>
                <a:gd name="T14" fmla="*/ 1 w 420"/>
                <a:gd name="T15" fmla="*/ 0 h 460"/>
                <a:gd name="T16" fmla="*/ 1 w 420"/>
                <a:gd name="T17" fmla="*/ 0 h 460"/>
                <a:gd name="T18" fmla="*/ 1 w 420"/>
                <a:gd name="T19" fmla="*/ 0 h 460"/>
                <a:gd name="T20" fmla="*/ 1 w 420"/>
                <a:gd name="T21" fmla="*/ 0 h 460"/>
                <a:gd name="T22" fmla="*/ 1 w 420"/>
                <a:gd name="T23" fmla="*/ 0 h 460"/>
                <a:gd name="T24" fmla="*/ 1 w 420"/>
                <a:gd name="T25" fmla="*/ 0 h 460"/>
                <a:gd name="T26" fmla="*/ 1 w 420"/>
                <a:gd name="T27" fmla="*/ 0 h 460"/>
                <a:gd name="T28" fmla="*/ 1 w 420"/>
                <a:gd name="T29" fmla="*/ 0 h 460"/>
                <a:gd name="T30" fmla="*/ 1 w 420"/>
                <a:gd name="T31" fmla="*/ 0 h 460"/>
                <a:gd name="T32" fmla="*/ 1 w 420"/>
                <a:gd name="T33" fmla="*/ 0 h 460"/>
                <a:gd name="T34" fmla="*/ 1 w 420"/>
                <a:gd name="T35" fmla="*/ 0 h 460"/>
                <a:gd name="T36" fmla="*/ 1 w 420"/>
                <a:gd name="T37" fmla="*/ 0 h 460"/>
                <a:gd name="T38" fmla="*/ 1 w 420"/>
                <a:gd name="T39" fmla="*/ 0 h 460"/>
                <a:gd name="T40" fmla="*/ 1 w 420"/>
                <a:gd name="T41" fmla="*/ 0 h 460"/>
                <a:gd name="T42" fmla="*/ 1 w 420"/>
                <a:gd name="T43" fmla="*/ 0 h 460"/>
                <a:gd name="T44" fmla="*/ 1 w 420"/>
                <a:gd name="T45" fmla="*/ 0 h 460"/>
                <a:gd name="T46" fmla="*/ 1 w 420"/>
                <a:gd name="T47" fmla="*/ 0 h 460"/>
                <a:gd name="T48" fmla="*/ 1 w 420"/>
                <a:gd name="T49" fmla="*/ 0 h 460"/>
                <a:gd name="T50" fmla="*/ 1 w 420"/>
                <a:gd name="T51" fmla="*/ 0 h 460"/>
                <a:gd name="T52" fmla="*/ 1 w 420"/>
                <a:gd name="T53" fmla="*/ 0 h 460"/>
                <a:gd name="T54" fmla="*/ 1 w 420"/>
                <a:gd name="T55" fmla="*/ 0 h 460"/>
                <a:gd name="T56" fmla="*/ 1 w 420"/>
                <a:gd name="T57" fmla="*/ 0 h 460"/>
                <a:gd name="T58" fmla="*/ 1 w 420"/>
                <a:gd name="T59" fmla="*/ 0 h 460"/>
                <a:gd name="T60" fmla="*/ 1 w 420"/>
                <a:gd name="T61" fmla="*/ 0 h 460"/>
                <a:gd name="T62" fmla="*/ 1 w 420"/>
                <a:gd name="T63" fmla="*/ 0 h 460"/>
                <a:gd name="T64" fmla="*/ 0 w 420"/>
                <a:gd name="T65" fmla="*/ 0 h 460"/>
                <a:gd name="T66" fmla="*/ 0 w 420"/>
                <a:gd name="T67" fmla="*/ 0 h 460"/>
                <a:gd name="T68" fmla="*/ 1 w 420"/>
                <a:gd name="T69" fmla="*/ 0 h 460"/>
                <a:gd name="T70" fmla="*/ 1 w 420"/>
                <a:gd name="T71" fmla="*/ 0 h 460"/>
                <a:gd name="T72" fmla="*/ 1 w 420"/>
                <a:gd name="T73" fmla="*/ 0 h 460"/>
                <a:gd name="T74" fmla="*/ 1 w 420"/>
                <a:gd name="T75" fmla="*/ 0 h 460"/>
                <a:gd name="T76" fmla="*/ 1 w 420"/>
                <a:gd name="T77" fmla="*/ 0 h 460"/>
                <a:gd name="T78" fmla="*/ 1 w 420"/>
                <a:gd name="T79" fmla="*/ 0 h 460"/>
                <a:gd name="T80" fmla="*/ 1 w 420"/>
                <a:gd name="T81" fmla="*/ 0 h 460"/>
                <a:gd name="T82" fmla="*/ 1 w 420"/>
                <a:gd name="T83" fmla="*/ 0 h 460"/>
                <a:gd name="T84" fmla="*/ 1 w 420"/>
                <a:gd name="T85" fmla="*/ 0 h 460"/>
                <a:gd name="T86" fmla="*/ 1 w 420"/>
                <a:gd name="T87" fmla="*/ 0 h 460"/>
                <a:gd name="T88" fmla="*/ 1 w 420"/>
                <a:gd name="T89" fmla="*/ 0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0" h="460">
                  <a:moveTo>
                    <a:pt x="36" y="370"/>
                  </a:moveTo>
                  <a:lnTo>
                    <a:pt x="62" y="360"/>
                  </a:lnTo>
                  <a:lnTo>
                    <a:pt x="176" y="393"/>
                  </a:lnTo>
                  <a:lnTo>
                    <a:pt x="161" y="445"/>
                  </a:lnTo>
                  <a:lnTo>
                    <a:pt x="195" y="449"/>
                  </a:lnTo>
                  <a:lnTo>
                    <a:pt x="222" y="460"/>
                  </a:lnTo>
                  <a:lnTo>
                    <a:pt x="228" y="436"/>
                  </a:lnTo>
                  <a:lnTo>
                    <a:pt x="232" y="388"/>
                  </a:lnTo>
                  <a:lnTo>
                    <a:pt x="262" y="379"/>
                  </a:lnTo>
                  <a:lnTo>
                    <a:pt x="262" y="370"/>
                  </a:lnTo>
                  <a:lnTo>
                    <a:pt x="239" y="348"/>
                  </a:lnTo>
                  <a:lnTo>
                    <a:pt x="250" y="322"/>
                  </a:lnTo>
                  <a:lnTo>
                    <a:pt x="231" y="313"/>
                  </a:lnTo>
                  <a:lnTo>
                    <a:pt x="243" y="293"/>
                  </a:lnTo>
                  <a:lnTo>
                    <a:pt x="262" y="287"/>
                  </a:lnTo>
                  <a:lnTo>
                    <a:pt x="268" y="268"/>
                  </a:lnTo>
                  <a:lnTo>
                    <a:pt x="290" y="231"/>
                  </a:lnTo>
                  <a:lnTo>
                    <a:pt x="276" y="216"/>
                  </a:lnTo>
                  <a:lnTo>
                    <a:pt x="288" y="191"/>
                  </a:lnTo>
                  <a:lnTo>
                    <a:pt x="290" y="187"/>
                  </a:lnTo>
                  <a:lnTo>
                    <a:pt x="287" y="165"/>
                  </a:lnTo>
                  <a:lnTo>
                    <a:pt x="303" y="163"/>
                  </a:lnTo>
                  <a:lnTo>
                    <a:pt x="331" y="128"/>
                  </a:lnTo>
                  <a:lnTo>
                    <a:pt x="349" y="133"/>
                  </a:lnTo>
                  <a:lnTo>
                    <a:pt x="399" y="107"/>
                  </a:lnTo>
                  <a:lnTo>
                    <a:pt x="403" y="86"/>
                  </a:lnTo>
                  <a:lnTo>
                    <a:pt x="420" y="74"/>
                  </a:lnTo>
                  <a:lnTo>
                    <a:pt x="258" y="40"/>
                  </a:lnTo>
                  <a:lnTo>
                    <a:pt x="62" y="0"/>
                  </a:lnTo>
                  <a:lnTo>
                    <a:pt x="52" y="18"/>
                  </a:lnTo>
                  <a:lnTo>
                    <a:pt x="36" y="40"/>
                  </a:lnTo>
                  <a:lnTo>
                    <a:pt x="19" y="59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14" y="144"/>
                  </a:lnTo>
                  <a:lnTo>
                    <a:pt x="32" y="158"/>
                  </a:lnTo>
                  <a:lnTo>
                    <a:pt x="32" y="191"/>
                  </a:lnTo>
                  <a:lnTo>
                    <a:pt x="36" y="216"/>
                  </a:lnTo>
                  <a:lnTo>
                    <a:pt x="32" y="257"/>
                  </a:lnTo>
                  <a:lnTo>
                    <a:pt x="47" y="284"/>
                  </a:lnTo>
                  <a:lnTo>
                    <a:pt x="52" y="309"/>
                  </a:lnTo>
                  <a:lnTo>
                    <a:pt x="32" y="306"/>
                  </a:lnTo>
                  <a:lnTo>
                    <a:pt x="32" y="322"/>
                  </a:lnTo>
                  <a:lnTo>
                    <a:pt x="32" y="333"/>
                  </a:lnTo>
                  <a:lnTo>
                    <a:pt x="36" y="37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708" y="1955"/>
              <a:ext cx="432" cy="172"/>
            </a:xfrm>
            <a:custGeom>
              <a:avLst/>
              <a:gdLst>
                <a:gd name="T0" fmla="*/ 1 w 795"/>
                <a:gd name="T1" fmla="*/ 0 h 358"/>
                <a:gd name="T2" fmla="*/ 1 w 795"/>
                <a:gd name="T3" fmla="*/ 0 h 358"/>
                <a:gd name="T4" fmla="*/ 1 w 795"/>
                <a:gd name="T5" fmla="*/ 0 h 358"/>
                <a:gd name="T6" fmla="*/ 1 w 795"/>
                <a:gd name="T7" fmla="*/ 0 h 358"/>
                <a:gd name="T8" fmla="*/ 1 w 795"/>
                <a:gd name="T9" fmla="*/ 0 h 358"/>
                <a:gd name="T10" fmla="*/ 1 w 795"/>
                <a:gd name="T11" fmla="*/ 0 h 358"/>
                <a:gd name="T12" fmla="*/ 1 w 795"/>
                <a:gd name="T13" fmla="*/ 0 h 358"/>
                <a:gd name="T14" fmla="*/ 1 w 795"/>
                <a:gd name="T15" fmla="*/ 0 h 358"/>
                <a:gd name="T16" fmla="*/ 1 w 795"/>
                <a:gd name="T17" fmla="*/ 0 h 358"/>
                <a:gd name="T18" fmla="*/ 1 w 795"/>
                <a:gd name="T19" fmla="*/ 0 h 358"/>
                <a:gd name="T20" fmla="*/ 1 w 795"/>
                <a:gd name="T21" fmla="*/ 0 h 358"/>
                <a:gd name="T22" fmla="*/ 1 w 795"/>
                <a:gd name="T23" fmla="*/ 0 h 358"/>
                <a:gd name="T24" fmla="*/ 1 w 795"/>
                <a:gd name="T25" fmla="*/ 0 h 358"/>
                <a:gd name="T26" fmla="*/ 1 w 795"/>
                <a:gd name="T27" fmla="*/ 0 h 358"/>
                <a:gd name="T28" fmla="*/ 1 w 795"/>
                <a:gd name="T29" fmla="*/ 0 h 358"/>
                <a:gd name="T30" fmla="*/ 1 w 795"/>
                <a:gd name="T31" fmla="*/ 0 h 358"/>
                <a:gd name="T32" fmla="*/ 1 w 795"/>
                <a:gd name="T33" fmla="*/ 0 h 358"/>
                <a:gd name="T34" fmla="*/ 1 w 795"/>
                <a:gd name="T35" fmla="*/ 0 h 358"/>
                <a:gd name="T36" fmla="*/ 1 w 795"/>
                <a:gd name="T37" fmla="*/ 0 h 358"/>
                <a:gd name="T38" fmla="*/ 1 w 795"/>
                <a:gd name="T39" fmla="*/ 0 h 358"/>
                <a:gd name="T40" fmla="*/ 1 w 795"/>
                <a:gd name="T41" fmla="*/ 0 h 358"/>
                <a:gd name="T42" fmla="*/ 1 w 795"/>
                <a:gd name="T43" fmla="*/ 0 h 358"/>
                <a:gd name="T44" fmla="*/ 0 w 795"/>
                <a:gd name="T45" fmla="*/ 0 h 358"/>
                <a:gd name="T46" fmla="*/ 0 w 795"/>
                <a:gd name="T47" fmla="*/ 0 h 358"/>
                <a:gd name="T48" fmla="*/ 1 w 795"/>
                <a:gd name="T49" fmla="*/ 0 h 358"/>
                <a:gd name="T50" fmla="*/ 1 w 795"/>
                <a:gd name="T51" fmla="*/ 0 h 358"/>
                <a:gd name="T52" fmla="*/ 1 w 795"/>
                <a:gd name="T53" fmla="*/ 0 h 358"/>
                <a:gd name="T54" fmla="*/ 1 w 795"/>
                <a:gd name="T55" fmla="*/ 0 h 358"/>
                <a:gd name="T56" fmla="*/ 1 w 795"/>
                <a:gd name="T57" fmla="*/ 0 h 358"/>
                <a:gd name="T58" fmla="*/ 1 w 795"/>
                <a:gd name="T59" fmla="*/ 0 h 358"/>
                <a:gd name="T60" fmla="*/ 1 w 795"/>
                <a:gd name="T61" fmla="*/ 0 h 358"/>
                <a:gd name="T62" fmla="*/ 1 w 795"/>
                <a:gd name="T63" fmla="*/ 0 h 358"/>
                <a:gd name="T64" fmla="*/ 1 w 795"/>
                <a:gd name="T65" fmla="*/ 0 h 358"/>
                <a:gd name="T66" fmla="*/ 1 w 795"/>
                <a:gd name="T67" fmla="*/ 0 h 358"/>
                <a:gd name="T68" fmla="*/ 1 w 795"/>
                <a:gd name="T69" fmla="*/ 0 h 358"/>
                <a:gd name="T70" fmla="*/ 1 w 795"/>
                <a:gd name="T71" fmla="*/ 0 h 358"/>
                <a:gd name="T72" fmla="*/ 1 w 795"/>
                <a:gd name="T73" fmla="*/ 0 h 358"/>
                <a:gd name="T74" fmla="*/ 1 w 795"/>
                <a:gd name="T75" fmla="*/ 0 h 358"/>
                <a:gd name="T76" fmla="*/ 1 w 795"/>
                <a:gd name="T77" fmla="*/ 0 h 358"/>
                <a:gd name="T78" fmla="*/ 1 w 795"/>
                <a:gd name="T79" fmla="*/ 0 h 358"/>
                <a:gd name="T80" fmla="*/ 1 w 795"/>
                <a:gd name="T81" fmla="*/ 0 h 358"/>
                <a:gd name="T82" fmla="*/ 1 w 795"/>
                <a:gd name="T83" fmla="*/ 0 h 358"/>
                <a:gd name="T84" fmla="*/ 1 w 795"/>
                <a:gd name="T85" fmla="*/ 0 h 358"/>
                <a:gd name="T86" fmla="*/ 1 w 795"/>
                <a:gd name="T87" fmla="*/ 0 h 358"/>
                <a:gd name="T88" fmla="*/ 1 w 795"/>
                <a:gd name="T89" fmla="*/ 0 h 358"/>
                <a:gd name="T90" fmla="*/ 1 w 795"/>
                <a:gd name="T91" fmla="*/ 0 h 358"/>
                <a:gd name="T92" fmla="*/ 1 w 795"/>
                <a:gd name="T93" fmla="*/ 0 h 358"/>
                <a:gd name="T94" fmla="*/ 1 w 795"/>
                <a:gd name="T95" fmla="*/ 0 h 358"/>
                <a:gd name="T96" fmla="*/ 1 w 795"/>
                <a:gd name="T97" fmla="*/ 0 h 358"/>
                <a:gd name="T98" fmla="*/ 1 w 795"/>
                <a:gd name="T99" fmla="*/ 0 h 358"/>
                <a:gd name="T100" fmla="*/ 1 w 795"/>
                <a:gd name="T101" fmla="*/ 0 h 358"/>
                <a:gd name="T102" fmla="*/ 1 w 795"/>
                <a:gd name="T103" fmla="*/ 0 h 3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95" h="358">
                  <a:moveTo>
                    <a:pt x="795" y="172"/>
                  </a:moveTo>
                  <a:lnTo>
                    <a:pt x="736" y="101"/>
                  </a:lnTo>
                  <a:lnTo>
                    <a:pt x="745" y="46"/>
                  </a:lnTo>
                  <a:lnTo>
                    <a:pt x="703" y="40"/>
                  </a:lnTo>
                  <a:lnTo>
                    <a:pt x="665" y="31"/>
                  </a:lnTo>
                  <a:lnTo>
                    <a:pt x="633" y="46"/>
                  </a:lnTo>
                  <a:lnTo>
                    <a:pt x="594" y="43"/>
                  </a:lnTo>
                  <a:lnTo>
                    <a:pt x="588" y="50"/>
                  </a:lnTo>
                  <a:lnTo>
                    <a:pt x="478" y="27"/>
                  </a:lnTo>
                  <a:lnTo>
                    <a:pt x="455" y="55"/>
                  </a:lnTo>
                  <a:lnTo>
                    <a:pt x="402" y="83"/>
                  </a:lnTo>
                  <a:lnTo>
                    <a:pt x="381" y="87"/>
                  </a:lnTo>
                  <a:lnTo>
                    <a:pt x="321" y="32"/>
                  </a:lnTo>
                  <a:lnTo>
                    <a:pt x="306" y="31"/>
                  </a:lnTo>
                  <a:lnTo>
                    <a:pt x="293" y="7"/>
                  </a:lnTo>
                  <a:lnTo>
                    <a:pt x="251" y="0"/>
                  </a:lnTo>
                  <a:lnTo>
                    <a:pt x="205" y="27"/>
                  </a:lnTo>
                  <a:lnTo>
                    <a:pt x="179" y="20"/>
                  </a:lnTo>
                  <a:lnTo>
                    <a:pt x="101" y="40"/>
                  </a:lnTo>
                  <a:lnTo>
                    <a:pt x="56" y="95"/>
                  </a:lnTo>
                  <a:lnTo>
                    <a:pt x="46" y="95"/>
                  </a:lnTo>
                  <a:lnTo>
                    <a:pt x="8" y="143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1" y="148"/>
                  </a:lnTo>
                  <a:lnTo>
                    <a:pt x="37" y="291"/>
                  </a:lnTo>
                  <a:lnTo>
                    <a:pt x="39" y="300"/>
                  </a:lnTo>
                  <a:lnTo>
                    <a:pt x="64" y="300"/>
                  </a:lnTo>
                  <a:lnTo>
                    <a:pt x="89" y="300"/>
                  </a:lnTo>
                  <a:lnTo>
                    <a:pt x="108" y="308"/>
                  </a:lnTo>
                  <a:lnTo>
                    <a:pt x="175" y="293"/>
                  </a:lnTo>
                  <a:lnTo>
                    <a:pt x="270" y="346"/>
                  </a:lnTo>
                  <a:lnTo>
                    <a:pt x="306" y="355"/>
                  </a:lnTo>
                  <a:lnTo>
                    <a:pt x="351" y="358"/>
                  </a:lnTo>
                  <a:lnTo>
                    <a:pt x="396" y="355"/>
                  </a:lnTo>
                  <a:lnTo>
                    <a:pt x="448" y="355"/>
                  </a:lnTo>
                  <a:lnTo>
                    <a:pt x="496" y="347"/>
                  </a:lnTo>
                  <a:lnTo>
                    <a:pt x="524" y="336"/>
                  </a:lnTo>
                  <a:lnTo>
                    <a:pt x="542" y="315"/>
                  </a:lnTo>
                  <a:lnTo>
                    <a:pt x="572" y="315"/>
                  </a:lnTo>
                  <a:lnTo>
                    <a:pt x="611" y="277"/>
                  </a:lnTo>
                  <a:lnTo>
                    <a:pt x="627" y="274"/>
                  </a:lnTo>
                  <a:lnTo>
                    <a:pt x="644" y="277"/>
                  </a:lnTo>
                  <a:lnTo>
                    <a:pt x="659" y="271"/>
                  </a:lnTo>
                  <a:lnTo>
                    <a:pt x="729" y="236"/>
                  </a:lnTo>
                  <a:lnTo>
                    <a:pt x="736" y="223"/>
                  </a:lnTo>
                  <a:lnTo>
                    <a:pt x="761" y="214"/>
                  </a:lnTo>
                  <a:lnTo>
                    <a:pt x="765" y="197"/>
                  </a:lnTo>
                  <a:lnTo>
                    <a:pt x="779" y="197"/>
                  </a:lnTo>
                  <a:lnTo>
                    <a:pt x="788" y="192"/>
                  </a:lnTo>
                  <a:lnTo>
                    <a:pt x="783" y="181"/>
                  </a:lnTo>
                  <a:lnTo>
                    <a:pt x="795" y="172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14" y="1238"/>
              <a:ext cx="481" cy="537"/>
            </a:xfrm>
            <a:custGeom>
              <a:avLst/>
              <a:gdLst>
                <a:gd name="T0" fmla="*/ 1 w 889"/>
                <a:gd name="T1" fmla="*/ 0 h 1120"/>
                <a:gd name="T2" fmla="*/ 1 w 889"/>
                <a:gd name="T3" fmla="*/ 0 h 1120"/>
                <a:gd name="T4" fmla="*/ 1 w 889"/>
                <a:gd name="T5" fmla="*/ 0 h 1120"/>
                <a:gd name="T6" fmla="*/ 0 w 889"/>
                <a:gd name="T7" fmla="*/ 0 h 1120"/>
                <a:gd name="T8" fmla="*/ 1 w 889"/>
                <a:gd name="T9" fmla="*/ 0 h 1120"/>
                <a:gd name="T10" fmla="*/ 1 w 889"/>
                <a:gd name="T11" fmla="*/ 0 h 1120"/>
                <a:gd name="T12" fmla="*/ 1 w 889"/>
                <a:gd name="T13" fmla="*/ 0 h 1120"/>
                <a:gd name="T14" fmla="*/ 1 w 889"/>
                <a:gd name="T15" fmla="*/ 0 h 1120"/>
                <a:gd name="T16" fmla="*/ 1 w 889"/>
                <a:gd name="T17" fmla="*/ 0 h 1120"/>
                <a:gd name="T18" fmla="*/ 1 w 889"/>
                <a:gd name="T19" fmla="*/ 0 h 1120"/>
                <a:gd name="T20" fmla="*/ 1 w 889"/>
                <a:gd name="T21" fmla="*/ 0 h 1120"/>
                <a:gd name="T22" fmla="*/ 1 w 889"/>
                <a:gd name="T23" fmla="*/ 0 h 1120"/>
                <a:gd name="T24" fmla="*/ 1 w 889"/>
                <a:gd name="T25" fmla="*/ 0 h 1120"/>
                <a:gd name="T26" fmla="*/ 1 w 889"/>
                <a:gd name="T27" fmla="*/ 0 h 1120"/>
                <a:gd name="T28" fmla="*/ 1 w 889"/>
                <a:gd name="T29" fmla="*/ 0 h 1120"/>
                <a:gd name="T30" fmla="*/ 1 w 889"/>
                <a:gd name="T31" fmla="*/ 0 h 1120"/>
                <a:gd name="T32" fmla="*/ 1 w 889"/>
                <a:gd name="T33" fmla="*/ 0 h 1120"/>
                <a:gd name="T34" fmla="*/ 1 w 889"/>
                <a:gd name="T35" fmla="*/ 0 h 1120"/>
                <a:gd name="T36" fmla="*/ 1 w 889"/>
                <a:gd name="T37" fmla="*/ 0 h 1120"/>
                <a:gd name="T38" fmla="*/ 1 w 889"/>
                <a:gd name="T39" fmla="*/ 0 h 1120"/>
                <a:gd name="T40" fmla="*/ 1 w 889"/>
                <a:gd name="T41" fmla="*/ 0 h 1120"/>
                <a:gd name="T42" fmla="*/ 1 w 889"/>
                <a:gd name="T43" fmla="*/ 0 h 1120"/>
                <a:gd name="T44" fmla="*/ 1 w 889"/>
                <a:gd name="T45" fmla="*/ 0 h 1120"/>
                <a:gd name="T46" fmla="*/ 1 w 889"/>
                <a:gd name="T47" fmla="*/ 0 h 1120"/>
                <a:gd name="T48" fmla="*/ 1 w 889"/>
                <a:gd name="T49" fmla="*/ 0 h 1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9" h="1120">
                  <a:moveTo>
                    <a:pt x="637" y="1120"/>
                  </a:moveTo>
                  <a:lnTo>
                    <a:pt x="889" y="143"/>
                  </a:lnTo>
                  <a:lnTo>
                    <a:pt x="124" y="0"/>
                  </a:lnTo>
                  <a:lnTo>
                    <a:pt x="0" y="480"/>
                  </a:lnTo>
                  <a:lnTo>
                    <a:pt x="44" y="487"/>
                  </a:lnTo>
                  <a:lnTo>
                    <a:pt x="151" y="509"/>
                  </a:lnTo>
                  <a:lnTo>
                    <a:pt x="112" y="637"/>
                  </a:lnTo>
                  <a:lnTo>
                    <a:pt x="164" y="671"/>
                  </a:lnTo>
                  <a:lnTo>
                    <a:pt x="188" y="702"/>
                  </a:lnTo>
                  <a:lnTo>
                    <a:pt x="213" y="693"/>
                  </a:lnTo>
                  <a:lnTo>
                    <a:pt x="216" y="671"/>
                  </a:lnTo>
                  <a:lnTo>
                    <a:pt x="304" y="634"/>
                  </a:lnTo>
                  <a:lnTo>
                    <a:pt x="367" y="656"/>
                  </a:lnTo>
                  <a:lnTo>
                    <a:pt x="406" y="675"/>
                  </a:lnTo>
                  <a:lnTo>
                    <a:pt x="515" y="817"/>
                  </a:lnTo>
                  <a:lnTo>
                    <a:pt x="556" y="824"/>
                  </a:lnTo>
                  <a:lnTo>
                    <a:pt x="574" y="858"/>
                  </a:lnTo>
                  <a:lnTo>
                    <a:pt x="589" y="931"/>
                  </a:lnTo>
                  <a:lnTo>
                    <a:pt x="614" y="971"/>
                  </a:lnTo>
                  <a:lnTo>
                    <a:pt x="614" y="1007"/>
                  </a:lnTo>
                  <a:lnTo>
                    <a:pt x="589" y="1067"/>
                  </a:lnTo>
                  <a:lnTo>
                    <a:pt x="568" y="1085"/>
                  </a:lnTo>
                  <a:lnTo>
                    <a:pt x="560" y="1088"/>
                  </a:lnTo>
                  <a:lnTo>
                    <a:pt x="556" y="1106"/>
                  </a:lnTo>
                  <a:lnTo>
                    <a:pt x="637" y="112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17" y="1460"/>
              <a:ext cx="360" cy="429"/>
            </a:xfrm>
            <a:custGeom>
              <a:avLst/>
              <a:gdLst>
                <a:gd name="T0" fmla="*/ 1 w 663"/>
                <a:gd name="T1" fmla="*/ 0 h 891"/>
                <a:gd name="T2" fmla="*/ 1 w 663"/>
                <a:gd name="T3" fmla="*/ 0 h 891"/>
                <a:gd name="T4" fmla="*/ 1 w 663"/>
                <a:gd name="T5" fmla="*/ 0 h 891"/>
                <a:gd name="T6" fmla="*/ 1 w 663"/>
                <a:gd name="T7" fmla="*/ 0 h 891"/>
                <a:gd name="T8" fmla="*/ 1 w 663"/>
                <a:gd name="T9" fmla="*/ 0 h 891"/>
                <a:gd name="T10" fmla="*/ 1 w 663"/>
                <a:gd name="T11" fmla="*/ 0 h 891"/>
                <a:gd name="T12" fmla="*/ 1 w 663"/>
                <a:gd name="T13" fmla="*/ 0 h 891"/>
                <a:gd name="T14" fmla="*/ 1 w 663"/>
                <a:gd name="T15" fmla="*/ 0 h 891"/>
                <a:gd name="T16" fmla="*/ 1 w 663"/>
                <a:gd name="T17" fmla="*/ 0 h 891"/>
                <a:gd name="T18" fmla="*/ 1 w 663"/>
                <a:gd name="T19" fmla="*/ 0 h 891"/>
                <a:gd name="T20" fmla="*/ 1 w 663"/>
                <a:gd name="T21" fmla="*/ 0 h 891"/>
                <a:gd name="T22" fmla="*/ 1 w 663"/>
                <a:gd name="T23" fmla="*/ 0 h 891"/>
                <a:gd name="T24" fmla="*/ 1 w 663"/>
                <a:gd name="T25" fmla="*/ 0 h 891"/>
                <a:gd name="T26" fmla="*/ 1 w 663"/>
                <a:gd name="T27" fmla="*/ 0 h 891"/>
                <a:gd name="T28" fmla="*/ 1 w 663"/>
                <a:gd name="T29" fmla="*/ 0 h 891"/>
                <a:gd name="T30" fmla="*/ 1 w 663"/>
                <a:gd name="T31" fmla="*/ 0 h 891"/>
                <a:gd name="T32" fmla="*/ 1 w 663"/>
                <a:gd name="T33" fmla="*/ 0 h 891"/>
                <a:gd name="T34" fmla="*/ 1 w 663"/>
                <a:gd name="T35" fmla="*/ 0 h 891"/>
                <a:gd name="T36" fmla="*/ 1 w 663"/>
                <a:gd name="T37" fmla="*/ 0 h 891"/>
                <a:gd name="T38" fmla="*/ 1 w 663"/>
                <a:gd name="T39" fmla="*/ 0 h 891"/>
                <a:gd name="T40" fmla="*/ 1 w 663"/>
                <a:gd name="T41" fmla="*/ 0 h 891"/>
                <a:gd name="T42" fmla="*/ 1 w 663"/>
                <a:gd name="T43" fmla="*/ 0 h 891"/>
                <a:gd name="T44" fmla="*/ 1 w 663"/>
                <a:gd name="T45" fmla="*/ 0 h 891"/>
                <a:gd name="T46" fmla="*/ 1 w 663"/>
                <a:gd name="T47" fmla="*/ 0 h 891"/>
                <a:gd name="T48" fmla="*/ 1 w 663"/>
                <a:gd name="T49" fmla="*/ 0 h 891"/>
                <a:gd name="T50" fmla="*/ 0 w 663"/>
                <a:gd name="T51" fmla="*/ 0 h 891"/>
                <a:gd name="T52" fmla="*/ 1 w 663"/>
                <a:gd name="T53" fmla="*/ 0 h 891"/>
                <a:gd name="T54" fmla="*/ 1 w 663"/>
                <a:gd name="T55" fmla="*/ 0 h 891"/>
                <a:gd name="T56" fmla="*/ 1 w 663"/>
                <a:gd name="T57" fmla="*/ 0 h 891"/>
                <a:gd name="T58" fmla="*/ 1 w 663"/>
                <a:gd name="T59" fmla="*/ 0 h 891"/>
                <a:gd name="T60" fmla="*/ 1 w 663"/>
                <a:gd name="T61" fmla="*/ 0 h 891"/>
                <a:gd name="T62" fmla="*/ 1 w 663"/>
                <a:gd name="T63" fmla="*/ 0 h 891"/>
                <a:gd name="T64" fmla="*/ 1 w 663"/>
                <a:gd name="T65" fmla="*/ 0 h 891"/>
                <a:gd name="T66" fmla="*/ 1 w 663"/>
                <a:gd name="T67" fmla="*/ 0 h 891"/>
                <a:gd name="T68" fmla="*/ 1 w 663"/>
                <a:gd name="T69" fmla="*/ 0 h 891"/>
                <a:gd name="T70" fmla="*/ 1 w 663"/>
                <a:gd name="T71" fmla="*/ 0 h 8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63" h="891">
                  <a:moveTo>
                    <a:pt x="300" y="52"/>
                  </a:moveTo>
                  <a:lnTo>
                    <a:pt x="300" y="60"/>
                  </a:lnTo>
                  <a:lnTo>
                    <a:pt x="663" y="132"/>
                  </a:lnTo>
                  <a:lnTo>
                    <a:pt x="659" y="144"/>
                  </a:lnTo>
                  <a:lnTo>
                    <a:pt x="659" y="170"/>
                  </a:lnTo>
                  <a:lnTo>
                    <a:pt x="632" y="184"/>
                  </a:lnTo>
                  <a:lnTo>
                    <a:pt x="620" y="187"/>
                  </a:lnTo>
                  <a:lnTo>
                    <a:pt x="616" y="207"/>
                  </a:lnTo>
                  <a:lnTo>
                    <a:pt x="616" y="238"/>
                  </a:lnTo>
                  <a:lnTo>
                    <a:pt x="616" y="253"/>
                  </a:lnTo>
                  <a:lnTo>
                    <a:pt x="602" y="286"/>
                  </a:lnTo>
                  <a:lnTo>
                    <a:pt x="620" y="288"/>
                  </a:lnTo>
                  <a:lnTo>
                    <a:pt x="612" y="319"/>
                  </a:lnTo>
                  <a:lnTo>
                    <a:pt x="624" y="319"/>
                  </a:lnTo>
                  <a:lnTo>
                    <a:pt x="608" y="365"/>
                  </a:lnTo>
                  <a:lnTo>
                    <a:pt x="612" y="383"/>
                  </a:lnTo>
                  <a:lnTo>
                    <a:pt x="608" y="405"/>
                  </a:lnTo>
                  <a:lnTo>
                    <a:pt x="589" y="442"/>
                  </a:lnTo>
                  <a:lnTo>
                    <a:pt x="508" y="433"/>
                  </a:lnTo>
                  <a:lnTo>
                    <a:pt x="473" y="440"/>
                  </a:lnTo>
                  <a:lnTo>
                    <a:pt x="451" y="492"/>
                  </a:lnTo>
                  <a:lnTo>
                    <a:pt x="471" y="559"/>
                  </a:lnTo>
                  <a:lnTo>
                    <a:pt x="462" y="594"/>
                  </a:lnTo>
                  <a:lnTo>
                    <a:pt x="471" y="603"/>
                  </a:lnTo>
                  <a:lnTo>
                    <a:pt x="462" y="632"/>
                  </a:lnTo>
                  <a:lnTo>
                    <a:pt x="416" y="647"/>
                  </a:lnTo>
                  <a:lnTo>
                    <a:pt x="381" y="693"/>
                  </a:lnTo>
                  <a:lnTo>
                    <a:pt x="381" y="715"/>
                  </a:lnTo>
                  <a:lnTo>
                    <a:pt x="394" y="727"/>
                  </a:lnTo>
                  <a:lnTo>
                    <a:pt x="386" y="748"/>
                  </a:lnTo>
                  <a:lnTo>
                    <a:pt x="436" y="781"/>
                  </a:lnTo>
                  <a:lnTo>
                    <a:pt x="443" y="826"/>
                  </a:lnTo>
                  <a:lnTo>
                    <a:pt x="442" y="845"/>
                  </a:lnTo>
                  <a:lnTo>
                    <a:pt x="462" y="845"/>
                  </a:lnTo>
                  <a:lnTo>
                    <a:pt x="491" y="870"/>
                  </a:lnTo>
                  <a:lnTo>
                    <a:pt x="510" y="891"/>
                  </a:lnTo>
                  <a:lnTo>
                    <a:pt x="473" y="882"/>
                  </a:lnTo>
                  <a:lnTo>
                    <a:pt x="358" y="858"/>
                  </a:lnTo>
                  <a:lnTo>
                    <a:pt x="354" y="869"/>
                  </a:lnTo>
                  <a:lnTo>
                    <a:pt x="321" y="863"/>
                  </a:lnTo>
                  <a:lnTo>
                    <a:pt x="314" y="882"/>
                  </a:lnTo>
                  <a:lnTo>
                    <a:pt x="184" y="855"/>
                  </a:lnTo>
                  <a:lnTo>
                    <a:pt x="173" y="870"/>
                  </a:lnTo>
                  <a:lnTo>
                    <a:pt x="110" y="863"/>
                  </a:lnTo>
                  <a:lnTo>
                    <a:pt x="97" y="878"/>
                  </a:lnTo>
                  <a:lnTo>
                    <a:pt x="89" y="858"/>
                  </a:lnTo>
                  <a:lnTo>
                    <a:pt x="77" y="838"/>
                  </a:lnTo>
                  <a:lnTo>
                    <a:pt x="58" y="825"/>
                  </a:lnTo>
                  <a:lnTo>
                    <a:pt x="52" y="793"/>
                  </a:lnTo>
                  <a:lnTo>
                    <a:pt x="29" y="774"/>
                  </a:lnTo>
                  <a:lnTo>
                    <a:pt x="3" y="738"/>
                  </a:lnTo>
                  <a:lnTo>
                    <a:pt x="0" y="715"/>
                  </a:lnTo>
                  <a:lnTo>
                    <a:pt x="11" y="693"/>
                  </a:lnTo>
                  <a:lnTo>
                    <a:pt x="29" y="668"/>
                  </a:lnTo>
                  <a:lnTo>
                    <a:pt x="47" y="647"/>
                  </a:lnTo>
                  <a:lnTo>
                    <a:pt x="29" y="583"/>
                  </a:lnTo>
                  <a:lnTo>
                    <a:pt x="18" y="499"/>
                  </a:lnTo>
                  <a:lnTo>
                    <a:pt x="18" y="455"/>
                  </a:lnTo>
                  <a:lnTo>
                    <a:pt x="34" y="396"/>
                  </a:lnTo>
                  <a:lnTo>
                    <a:pt x="62" y="353"/>
                  </a:lnTo>
                  <a:lnTo>
                    <a:pt x="89" y="319"/>
                  </a:lnTo>
                  <a:lnTo>
                    <a:pt x="97" y="283"/>
                  </a:lnTo>
                  <a:lnTo>
                    <a:pt x="110" y="251"/>
                  </a:lnTo>
                  <a:lnTo>
                    <a:pt x="110" y="224"/>
                  </a:lnTo>
                  <a:lnTo>
                    <a:pt x="106" y="189"/>
                  </a:lnTo>
                  <a:lnTo>
                    <a:pt x="111" y="152"/>
                  </a:lnTo>
                  <a:lnTo>
                    <a:pt x="89" y="112"/>
                  </a:lnTo>
                  <a:lnTo>
                    <a:pt x="73" y="97"/>
                  </a:lnTo>
                  <a:lnTo>
                    <a:pt x="64" y="66"/>
                  </a:lnTo>
                  <a:lnTo>
                    <a:pt x="58" y="40"/>
                  </a:lnTo>
                  <a:lnTo>
                    <a:pt x="49" y="23"/>
                  </a:lnTo>
                  <a:lnTo>
                    <a:pt x="40" y="0"/>
                  </a:lnTo>
                  <a:lnTo>
                    <a:pt x="300" y="52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44" y="974"/>
              <a:ext cx="531" cy="332"/>
            </a:xfrm>
            <a:custGeom>
              <a:avLst/>
              <a:gdLst>
                <a:gd name="T0" fmla="*/ 1 w 978"/>
                <a:gd name="T1" fmla="*/ 0 h 690"/>
                <a:gd name="T2" fmla="*/ 1 w 978"/>
                <a:gd name="T3" fmla="*/ 0 h 690"/>
                <a:gd name="T4" fmla="*/ 1 w 978"/>
                <a:gd name="T5" fmla="*/ 0 h 690"/>
                <a:gd name="T6" fmla="*/ 1 w 978"/>
                <a:gd name="T7" fmla="*/ 0 h 690"/>
                <a:gd name="T8" fmla="*/ 0 w 978"/>
                <a:gd name="T9" fmla="*/ 0 h 690"/>
                <a:gd name="T10" fmla="*/ 1 w 978"/>
                <a:gd name="T11" fmla="*/ 0 h 690"/>
                <a:gd name="T12" fmla="*/ 1 w 978"/>
                <a:gd name="T13" fmla="*/ 0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690">
                  <a:moveTo>
                    <a:pt x="843" y="690"/>
                  </a:moveTo>
                  <a:lnTo>
                    <a:pt x="978" y="157"/>
                  </a:lnTo>
                  <a:lnTo>
                    <a:pt x="478" y="57"/>
                  </a:lnTo>
                  <a:lnTo>
                    <a:pt x="145" y="0"/>
                  </a:lnTo>
                  <a:lnTo>
                    <a:pt x="0" y="532"/>
                  </a:lnTo>
                  <a:lnTo>
                    <a:pt x="78" y="547"/>
                  </a:lnTo>
                  <a:lnTo>
                    <a:pt x="843" y="69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11" y="1913"/>
              <a:ext cx="166" cy="234"/>
            </a:xfrm>
            <a:custGeom>
              <a:avLst/>
              <a:gdLst>
                <a:gd name="T0" fmla="*/ 1 w 307"/>
                <a:gd name="T1" fmla="*/ 0 h 487"/>
                <a:gd name="T2" fmla="*/ 1 w 307"/>
                <a:gd name="T3" fmla="*/ 0 h 487"/>
                <a:gd name="T4" fmla="*/ 1 w 307"/>
                <a:gd name="T5" fmla="*/ 0 h 487"/>
                <a:gd name="T6" fmla="*/ 1 w 307"/>
                <a:gd name="T7" fmla="*/ 0 h 487"/>
                <a:gd name="T8" fmla="*/ 1 w 307"/>
                <a:gd name="T9" fmla="*/ 0 h 487"/>
                <a:gd name="T10" fmla="*/ 1 w 307"/>
                <a:gd name="T11" fmla="*/ 0 h 487"/>
                <a:gd name="T12" fmla="*/ 1 w 307"/>
                <a:gd name="T13" fmla="*/ 0 h 487"/>
                <a:gd name="T14" fmla="*/ 1 w 307"/>
                <a:gd name="T15" fmla="*/ 0 h 487"/>
                <a:gd name="T16" fmla="*/ 1 w 307"/>
                <a:gd name="T17" fmla="*/ 0 h 487"/>
                <a:gd name="T18" fmla="*/ 1 w 307"/>
                <a:gd name="T19" fmla="*/ 0 h 487"/>
                <a:gd name="T20" fmla="*/ 1 w 307"/>
                <a:gd name="T21" fmla="*/ 0 h 487"/>
                <a:gd name="T22" fmla="*/ 1 w 307"/>
                <a:gd name="T23" fmla="*/ 0 h 487"/>
                <a:gd name="T24" fmla="*/ 1 w 307"/>
                <a:gd name="T25" fmla="*/ 0 h 487"/>
                <a:gd name="T26" fmla="*/ 1 w 307"/>
                <a:gd name="T27" fmla="*/ 0 h 487"/>
                <a:gd name="T28" fmla="*/ 1 w 307"/>
                <a:gd name="T29" fmla="*/ 0 h 487"/>
                <a:gd name="T30" fmla="*/ 1 w 307"/>
                <a:gd name="T31" fmla="*/ 0 h 487"/>
                <a:gd name="T32" fmla="*/ 1 w 307"/>
                <a:gd name="T33" fmla="*/ 0 h 487"/>
                <a:gd name="T34" fmla="*/ 1 w 307"/>
                <a:gd name="T35" fmla="*/ 0 h 487"/>
                <a:gd name="T36" fmla="*/ 1 w 307"/>
                <a:gd name="T37" fmla="*/ 0 h 487"/>
                <a:gd name="T38" fmla="*/ 1 w 307"/>
                <a:gd name="T39" fmla="*/ 0 h 487"/>
                <a:gd name="T40" fmla="*/ 1 w 307"/>
                <a:gd name="T41" fmla="*/ 0 h 487"/>
                <a:gd name="T42" fmla="*/ 1 w 307"/>
                <a:gd name="T43" fmla="*/ 0 h 487"/>
                <a:gd name="T44" fmla="*/ 1 w 307"/>
                <a:gd name="T45" fmla="*/ 0 h 487"/>
                <a:gd name="T46" fmla="*/ 1 w 307"/>
                <a:gd name="T47" fmla="*/ 0 h 487"/>
                <a:gd name="T48" fmla="*/ 1 w 307"/>
                <a:gd name="T49" fmla="*/ 0 h 487"/>
                <a:gd name="T50" fmla="*/ 1 w 307"/>
                <a:gd name="T51" fmla="*/ 0 h 487"/>
                <a:gd name="T52" fmla="*/ 1 w 307"/>
                <a:gd name="T53" fmla="*/ 0 h 487"/>
                <a:gd name="T54" fmla="*/ 1 w 307"/>
                <a:gd name="T55" fmla="*/ 0 h 487"/>
                <a:gd name="T56" fmla="*/ 1 w 307"/>
                <a:gd name="T57" fmla="*/ 0 h 487"/>
                <a:gd name="T58" fmla="*/ 1 w 307"/>
                <a:gd name="T59" fmla="*/ 0 h 487"/>
                <a:gd name="T60" fmla="*/ 1 w 307"/>
                <a:gd name="T61" fmla="*/ 0 h 487"/>
                <a:gd name="T62" fmla="*/ 1 w 307"/>
                <a:gd name="T63" fmla="*/ 0 h 487"/>
                <a:gd name="T64" fmla="*/ 1 w 307"/>
                <a:gd name="T65" fmla="*/ 0 h 487"/>
                <a:gd name="T66" fmla="*/ 1 w 307"/>
                <a:gd name="T67" fmla="*/ 0 h 487"/>
                <a:gd name="T68" fmla="*/ 1 w 307"/>
                <a:gd name="T69" fmla="*/ 0 h 487"/>
                <a:gd name="T70" fmla="*/ 1 w 307"/>
                <a:gd name="T71" fmla="*/ 0 h 487"/>
                <a:gd name="T72" fmla="*/ 1 w 307"/>
                <a:gd name="T73" fmla="*/ 0 h 487"/>
                <a:gd name="T74" fmla="*/ 1 w 307"/>
                <a:gd name="T75" fmla="*/ 0 h 487"/>
                <a:gd name="T76" fmla="*/ 1 w 307"/>
                <a:gd name="T77" fmla="*/ 0 h 487"/>
                <a:gd name="T78" fmla="*/ 1 w 307"/>
                <a:gd name="T79" fmla="*/ 0 h 487"/>
                <a:gd name="T80" fmla="*/ 1 w 307"/>
                <a:gd name="T81" fmla="*/ 0 h 487"/>
                <a:gd name="T82" fmla="*/ 1 w 307"/>
                <a:gd name="T83" fmla="*/ 0 h 487"/>
                <a:gd name="T84" fmla="*/ 1 w 307"/>
                <a:gd name="T85" fmla="*/ 0 h 487"/>
                <a:gd name="T86" fmla="*/ 1 w 307"/>
                <a:gd name="T87" fmla="*/ 0 h 487"/>
                <a:gd name="T88" fmla="*/ 1 w 307"/>
                <a:gd name="T89" fmla="*/ 0 h 487"/>
                <a:gd name="T90" fmla="*/ 0 w 307"/>
                <a:gd name="T91" fmla="*/ 0 h 487"/>
                <a:gd name="T92" fmla="*/ 1 w 307"/>
                <a:gd name="T93" fmla="*/ 0 h 487"/>
                <a:gd name="T94" fmla="*/ 1 w 307"/>
                <a:gd name="T95" fmla="*/ 0 h 487"/>
                <a:gd name="T96" fmla="*/ 1 w 307"/>
                <a:gd name="T97" fmla="*/ 0 h 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7" h="487">
                  <a:moveTo>
                    <a:pt x="27" y="106"/>
                  </a:moveTo>
                  <a:lnTo>
                    <a:pt x="45" y="99"/>
                  </a:lnTo>
                  <a:lnTo>
                    <a:pt x="123" y="95"/>
                  </a:lnTo>
                  <a:lnTo>
                    <a:pt x="170" y="68"/>
                  </a:lnTo>
                  <a:lnTo>
                    <a:pt x="170" y="49"/>
                  </a:lnTo>
                  <a:lnTo>
                    <a:pt x="186" y="42"/>
                  </a:lnTo>
                  <a:lnTo>
                    <a:pt x="198" y="31"/>
                  </a:lnTo>
                  <a:lnTo>
                    <a:pt x="198" y="21"/>
                  </a:lnTo>
                  <a:lnTo>
                    <a:pt x="189" y="9"/>
                  </a:lnTo>
                  <a:lnTo>
                    <a:pt x="203" y="0"/>
                  </a:lnTo>
                  <a:lnTo>
                    <a:pt x="211" y="16"/>
                  </a:lnTo>
                  <a:lnTo>
                    <a:pt x="230" y="14"/>
                  </a:lnTo>
                  <a:lnTo>
                    <a:pt x="266" y="31"/>
                  </a:lnTo>
                  <a:lnTo>
                    <a:pt x="266" y="91"/>
                  </a:lnTo>
                  <a:lnTo>
                    <a:pt x="275" y="106"/>
                  </a:lnTo>
                  <a:lnTo>
                    <a:pt x="266" y="115"/>
                  </a:lnTo>
                  <a:lnTo>
                    <a:pt x="266" y="134"/>
                  </a:lnTo>
                  <a:lnTo>
                    <a:pt x="285" y="138"/>
                  </a:lnTo>
                  <a:lnTo>
                    <a:pt x="275" y="154"/>
                  </a:lnTo>
                  <a:lnTo>
                    <a:pt x="300" y="168"/>
                  </a:lnTo>
                  <a:lnTo>
                    <a:pt x="286" y="181"/>
                  </a:lnTo>
                  <a:lnTo>
                    <a:pt x="307" y="189"/>
                  </a:lnTo>
                  <a:lnTo>
                    <a:pt x="300" y="245"/>
                  </a:lnTo>
                  <a:lnTo>
                    <a:pt x="307" y="260"/>
                  </a:lnTo>
                  <a:lnTo>
                    <a:pt x="296" y="277"/>
                  </a:lnTo>
                  <a:lnTo>
                    <a:pt x="275" y="324"/>
                  </a:lnTo>
                  <a:lnTo>
                    <a:pt x="300" y="396"/>
                  </a:lnTo>
                  <a:lnTo>
                    <a:pt x="209" y="379"/>
                  </a:lnTo>
                  <a:lnTo>
                    <a:pt x="181" y="469"/>
                  </a:lnTo>
                  <a:lnTo>
                    <a:pt x="189" y="487"/>
                  </a:lnTo>
                  <a:lnTo>
                    <a:pt x="152" y="487"/>
                  </a:lnTo>
                  <a:lnTo>
                    <a:pt x="137" y="476"/>
                  </a:lnTo>
                  <a:lnTo>
                    <a:pt x="113" y="476"/>
                  </a:lnTo>
                  <a:lnTo>
                    <a:pt x="98" y="467"/>
                  </a:lnTo>
                  <a:lnTo>
                    <a:pt x="91" y="451"/>
                  </a:lnTo>
                  <a:lnTo>
                    <a:pt x="105" y="428"/>
                  </a:lnTo>
                  <a:lnTo>
                    <a:pt x="98" y="403"/>
                  </a:lnTo>
                  <a:lnTo>
                    <a:pt x="91" y="337"/>
                  </a:lnTo>
                  <a:lnTo>
                    <a:pt x="71" y="324"/>
                  </a:lnTo>
                  <a:lnTo>
                    <a:pt x="82" y="302"/>
                  </a:lnTo>
                  <a:lnTo>
                    <a:pt x="53" y="291"/>
                  </a:lnTo>
                  <a:lnTo>
                    <a:pt x="71" y="267"/>
                  </a:lnTo>
                  <a:lnTo>
                    <a:pt x="45" y="236"/>
                  </a:lnTo>
                  <a:lnTo>
                    <a:pt x="31" y="205"/>
                  </a:lnTo>
                  <a:lnTo>
                    <a:pt x="5" y="165"/>
                  </a:lnTo>
                  <a:lnTo>
                    <a:pt x="0" y="145"/>
                  </a:lnTo>
                  <a:lnTo>
                    <a:pt x="16" y="134"/>
                  </a:lnTo>
                  <a:lnTo>
                    <a:pt x="19" y="119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01" y="1798"/>
              <a:ext cx="445" cy="145"/>
            </a:xfrm>
            <a:custGeom>
              <a:avLst/>
              <a:gdLst>
                <a:gd name="T0" fmla="*/ 1 w 819"/>
                <a:gd name="T1" fmla="*/ 0 h 303"/>
                <a:gd name="T2" fmla="*/ 1 w 819"/>
                <a:gd name="T3" fmla="*/ 0 h 303"/>
                <a:gd name="T4" fmla="*/ 1 w 819"/>
                <a:gd name="T5" fmla="*/ 0 h 303"/>
                <a:gd name="T6" fmla="*/ 1 w 819"/>
                <a:gd name="T7" fmla="*/ 0 h 303"/>
                <a:gd name="T8" fmla="*/ 1 w 819"/>
                <a:gd name="T9" fmla="*/ 0 h 303"/>
                <a:gd name="T10" fmla="*/ 1 w 819"/>
                <a:gd name="T11" fmla="*/ 0 h 303"/>
                <a:gd name="T12" fmla="*/ 1 w 819"/>
                <a:gd name="T13" fmla="*/ 0 h 303"/>
                <a:gd name="T14" fmla="*/ 1 w 819"/>
                <a:gd name="T15" fmla="*/ 0 h 303"/>
                <a:gd name="T16" fmla="*/ 1 w 819"/>
                <a:gd name="T17" fmla="*/ 0 h 303"/>
                <a:gd name="T18" fmla="*/ 1 w 819"/>
                <a:gd name="T19" fmla="*/ 0 h 303"/>
                <a:gd name="T20" fmla="*/ 1 w 819"/>
                <a:gd name="T21" fmla="*/ 0 h 303"/>
                <a:gd name="T22" fmla="*/ 1 w 819"/>
                <a:gd name="T23" fmla="*/ 0 h 303"/>
                <a:gd name="T24" fmla="*/ 1 w 819"/>
                <a:gd name="T25" fmla="*/ 0 h 303"/>
                <a:gd name="T26" fmla="*/ 1 w 819"/>
                <a:gd name="T27" fmla="*/ 0 h 303"/>
                <a:gd name="T28" fmla="*/ 1 w 819"/>
                <a:gd name="T29" fmla="*/ 0 h 303"/>
                <a:gd name="T30" fmla="*/ 1 w 819"/>
                <a:gd name="T31" fmla="*/ 0 h 303"/>
                <a:gd name="T32" fmla="*/ 1 w 819"/>
                <a:gd name="T33" fmla="*/ 0 h 303"/>
                <a:gd name="T34" fmla="*/ 0 w 819"/>
                <a:gd name="T35" fmla="*/ 0 h 303"/>
                <a:gd name="T36" fmla="*/ 0 w 819"/>
                <a:gd name="T37" fmla="*/ 0 h 303"/>
                <a:gd name="T38" fmla="*/ 1 w 819"/>
                <a:gd name="T39" fmla="*/ 0 h 303"/>
                <a:gd name="T40" fmla="*/ 1 w 819"/>
                <a:gd name="T41" fmla="*/ 0 h 303"/>
                <a:gd name="T42" fmla="*/ 1 w 819"/>
                <a:gd name="T43" fmla="*/ 0 h 303"/>
                <a:gd name="T44" fmla="*/ 1 w 819"/>
                <a:gd name="T45" fmla="*/ 0 h 303"/>
                <a:gd name="T46" fmla="*/ 1 w 819"/>
                <a:gd name="T47" fmla="*/ 0 h 303"/>
                <a:gd name="T48" fmla="*/ 1 w 819"/>
                <a:gd name="T49" fmla="*/ 0 h 303"/>
                <a:gd name="T50" fmla="*/ 1 w 819"/>
                <a:gd name="T51" fmla="*/ 0 h 303"/>
                <a:gd name="T52" fmla="*/ 1 w 819"/>
                <a:gd name="T53" fmla="*/ 0 h 303"/>
                <a:gd name="T54" fmla="*/ 1 w 819"/>
                <a:gd name="T55" fmla="*/ 0 h 303"/>
                <a:gd name="T56" fmla="*/ 1 w 819"/>
                <a:gd name="T57" fmla="*/ 0 h 303"/>
                <a:gd name="T58" fmla="*/ 1 w 819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19" h="303">
                  <a:moveTo>
                    <a:pt x="796" y="215"/>
                  </a:moveTo>
                  <a:lnTo>
                    <a:pt x="819" y="132"/>
                  </a:lnTo>
                  <a:lnTo>
                    <a:pt x="767" y="124"/>
                  </a:lnTo>
                  <a:lnTo>
                    <a:pt x="527" y="79"/>
                  </a:lnTo>
                  <a:lnTo>
                    <a:pt x="485" y="14"/>
                  </a:lnTo>
                  <a:lnTo>
                    <a:pt x="474" y="0"/>
                  </a:lnTo>
                  <a:lnTo>
                    <a:pt x="409" y="14"/>
                  </a:lnTo>
                  <a:lnTo>
                    <a:pt x="369" y="44"/>
                  </a:lnTo>
                  <a:lnTo>
                    <a:pt x="243" y="39"/>
                  </a:lnTo>
                  <a:lnTo>
                    <a:pt x="224" y="39"/>
                  </a:lnTo>
                  <a:lnTo>
                    <a:pt x="198" y="36"/>
                  </a:lnTo>
                  <a:lnTo>
                    <a:pt x="144" y="44"/>
                  </a:lnTo>
                  <a:lnTo>
                    <a:pt x="121" y="72"/>
                  </a:lnTo>
                  <a:lnTo>
                    <a:pt x="99" y="72"/>
                  </a:lnTo>
                  <a:lnTo>
                    <a:pt x="80" y="95"/>
                  </a:lnTo>
                  <a:lnTo>
                    <a:pt x="39" y="102"/>
                  </a:lnTo>
                  <a:lnTo>
                    <a:pt x="14" y="168"/>
                  </a:lnTo>
                  <a:lnTo>
                    <a:pt x="0" y="227"/>
                  </a:lnTo>
                  <a:lnTo>
                    <a:pt x="0" y="260"/>
                  </a:lnTo>
                  <a:lnTo>
                    <a:pt x="14" y="270"/>
                  </a:lnTo>
                  <a:lnTo>
                    <a:pt x="37" y="282"/>
                  </a:lnTo>
                  <a:lnTo>
                    <a:pt x="77" y="270"/>
                  </a:lnTo>
                  <a:lnTo>
                    <a:pt x="121" y="303"/>
                  </a:lnTo>
                  <a:lnTo>
                    <a:pt x="165" y="255"/>
                  </a:lnTo>
                  <a:lnTo>
                    <a:pt x="250" y="204"/>
                  </a:lnTo>
                  <a:lnTo>
                    <a:pt x="354" y="154"/>
                  </a:lnTo>
                  <a:lnTo>
                    <a:pt x="409" y="143"/>
                  </a:lnTo>
                  <a:lnTo>
                    <a:pt x="563" y="168"/>
                  </a:lnTo>
                  <a:lnTo>
                    <a:pt x="749" y="204"/>
                  </a:lnTo>
                  <a:lnTo>
                    <a:pt x="796" y="21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603" y="1866"/>
              <a:ext cx="530" cy="164"/>
            </a:xfrm>
            <a:custGeom>
              <a:avLst/>
              <a:gdLst>
                <a:gd name="T0" fmla="*/ 1 w 975"/>
                <a:gd name="T1" fmla="*/ 0 h 340"/>
                <a:gd name="T2" fmla="*/ 1 w 975"/>
                <a:gd name="T3" fmla="*/ 0 h 340"/>
                <a:gd name="T4" fmla="*/ 1 w 975"/>
                <a:gd name="T5" fmla="*/ 0 h 340"/>
                <a:gd name="T6" fmla="*/ 1 w 975"/>
                <a:gd name="T7" fmla="*/ 0 h 340"/>
                <a:gd name="T8" fmla="*/ 1 w 975"/>
                <a:gd name="T9" fmla="*/ 0 h 340"/>
                <a:gd name="T10" fmla="*/ 1 w 975"/>
                <a:gd name="T11" fmla="*/ 0 h 340"/>
                <a:gd name="T12" fmla="*/ 1 w 975"/>
                <a:gd name="T13" fmla="*/ 0 h 340"/>
                <a:gd name="T14" fmla="*/ 1 w 975"/>
                <a:gd name="T15" fmla="*/ 0 h 340"/>
                <a:gd name="T16" fmla="*/ 1 w 975"/>
                <a:gd name="T17" fmla="*/ 0 h 340"/>
                <a:gd name="T18" fmla="*/ 1 w 975"/>
                <a:gd name="T19" fmla="*/ 0 h 340"/>
                <a:gd name="T20" fmla="*/ 1 w 975"/>
                <a:gd name="T21" fmla="*/ 0 h 340"/>
                <a:gd name="T22" fmla="*/ 1 w 975"/>
                <a:gd name="T23" fmla="*/ 0 h 340"/>
                <a:gd name="T24" fmla="*/ 1 w 975"/>
                <a:gd name="T25" fmla="*/ 0 h 340"/>
                <a:gd name="T26" fmla="*/ 1 w 975"/>
                <a:gd name="T27" fmla="*/ 0 h 340"/>
                <a:gd name="T28" fmla="*/ 1 w 975"/>
                <a:gd name="T29" fmla="*/ 0 h 340"/>
                <a:gd name="T30" fmla="*/ 1 w 975"/>
                <a:gd name="T31" fmla="*/ 0 h 340"/>
                <a:gd name="T32" fmla="*/ 1 w 975"/>
                <a:gd name="T33" fmla="*/ 0 h 340"/>
                <a:gd name="T34" fmla="*/ 1 w 975"/>
                <a:gd name="T35" fmla="*/ 0 h 340"/>
                <a:gd name="T36" fmla="*/ 1 w 975"/>
                <a:gd name="T37" fmla="*/ 0 h 340"/>
                <a:gd name="T38" fmla="*/ 1 w 975"/>
                <a:gd name="T39" fmla="*/ 0 h 340"/>
                <a:gd name="T40" fmla="*/ 1 w 975"/>
                <a:gd name="T41" fmla="*/ 0 h 340"/>
                <a:gd name="T42" fmla="*/ 1 w 975"/>
                <a:gd name="T43" fmla="*/ 0 h 340"/>
                <a:gd name="T44" fmla="*/ 1 w 975"/>
                <a:gd name="T45" fmla="*/ 0 h 340"/>
                <a:gd name="T46" fmla="*/ 1 w 975"/>
                <a:gd name="T47" fmla="*/ 0 h 340"/>
                <a:gd name="T48" fmla="*/ 0 w 975"/>
                <a:gd name="T49" fmla="*/ 0 h 340"/>
                <a:gd name="T50" fmla="*/ 1 w 975"/>
                <a:gd name="T51" fmla="*/ 0 h 340"/>
                <a:gd name="T52" fmla="*/ 1 w 975"/>
                <a:gd name="T53" fmla="*/ 0 h 340"/>
                <a:gd name="T54" fmla="*/ 1 w 975"/>
                <a:gd name="T55" fmla="*/ 0 h 340"/>
                <a:gd name="T56" fmla="*/ 1 w 975"/>
                <a:gd name="T57" fmla="*/ 0 h 340"/>
                <a:gd name="T58" fmla="*/ 1 w 975"/>
                <a:gd name="T59" fmla="*/ 0 h 340"/>
                <a:gd name="T60" fmla="*/ 1 w 975"/>
                <a:gd name="T61" fmla="*/ 0 h 340"/>
                <a:gd name="T62" fmla="*/ 1 w 975"/>
                <a:gd name="T63" fmla="*/ 0 h 340"/>
                <a:gd name="T64" fmla="*/ 1 w 975"/>
                <a:gd name="T65" fmla="*/ 0 h 340"/>
                <a:gd name="T66" fmla="*/ 1 w 975"/>
                <a:gd name="T67" fmla="*/ 0 h 340"/>
                <a:gd name="T68" fmla="*/ 1 w 975"/>
                <a:gd name="T69" fmla="*/ 0 h 340"/>
                <a:gd name="T70" fmla="*/ 1 w 975"/>
                <a:gd name="T71" fmla="*/ 0 h 340"/>
                <a:gd name="T72" fmla="*/ 1 w 975"/>
                <a:gd name="T73" fmla="*/ 0 h 340"/>
                <a:gd name="T74" fmla="*/ 1 w 975"/>
                <a:gd name="T75" fmla="*/ 0 h 340"/>
                <a:gd name="T76" fmla="*/ 1 w 975"/>
                <a:gd name="T77" fmla="*/ 0 h 340"/>
                <a:gd name="T78" fmla="*/ 1 w 975"/>
                <a:gd name="T79" fmla="*/ 0 h 340"/>
                <a:gd name="T80" fmla="*/ 1 w 975"/>
                <a:gd name="T81" fmla="*/ 0 h 340"/>
                <a:gd name="T82" fmla="*/ 1 w 975"/>
                <a:gd name="T83" fmla="*/ 0 h 340"/>
                <a:gd name="T84" fmla="*/ 1 w 975"/>
                <a:gd name="T85" fmla="*/ 0 h 340"/>
                <a:gd name="T86" fmla="*/ 1 w 975"/>
                <a:gd name="T87" fmla="*/ 0 h 340"/>
                <a:gd name="T88" fmla="*/ 1 w 975"/>
                <a:gd name="T89" fmla="*/ 0 h 340"/>
                <a:gd name="T90" fmla="*/ 1 w 975"/>
                <a:gd name="T91" fmla="*/ 0 h 3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75" h="340">
                  <a:moveTo>
                    <a:pt x="937" y="230"/>
                  </a:moveTo>
                  <a:lnTo>
                    <a:pt x="939" y="202"/>
                  </a:lnTo>
                  <a:lnTo>
                    <a:pt x="953" y="171"/>
                  </a:lnTo>
                  <a:lnTo>
                    <a:pt x="975" y="72"/>
                  </a:lnTo>
                  <a:lnTo>
                    <a:pt x="928" y="61"/>
                  </a:lnTo>
                  <a:lnTo>
                    <a:pt x="742" y="25"/>
                  </a:lnTo>
                  <a:lnTo>
                    <a:pt x="588" y="0"/>
                  </a:lnTo>
                  <a:lnTo>
                    <a:pt x="533" y="10"/>
                  </a:lnTo>
                  <a:lnTo>
                    <a:pt x="426" y="59"/>
                  </a:lnTo>
                  <a:lnTo>
                    <a:pt x="344" y="112"/>
                  </a:lnTo>
                  <a:lnTo>
                    <a:pt x="300" y="160"/>
                  </a:lnTo>
                  <a:lnTo>
                    <a:pt x="256" y="127"/>
                  </a:lnTo>
                  <a:lnTo>
                    <a:pt x="216" y="139"/>
                  </a:lnTo>
                  <a:lnTo>
                    <a:pt x="193" y="127"/>
                  </a:lnTo>
                  <a:lnTo>
                    <a:pt x="179" y="117"/>
                  </a:lnTo>
                  <a:lnTo>
                    <a:pt x="155" y="105"/>
                  </a:lnTo>
                  <a:lnTo>
                    <a:pt x="128" y="110"/>
                  </a:lnTo>
                  <a:lnTo>
                    <a:pt x="105" y="117"/>
                  </a:lnTo>
                  <a:lnTo>
                    <a:pt x="90" y="124"/>
                  </a:lnTo>
                  <a:lnTo>
                    <a:pt x="87" y="139"/>
                  </a:lnTo>
                  <a:lnTo>
                    <a:pt x="74" y="171"/>
                  </a:lnTo>
                  <a:lnTo>
                    <a:pt x="49" y="169"/>
                  </a:lnTo>
                  <a:lnTo>
                    <a:pt x="12" y="277"/>
                  </a:lnTo>
                  <a:lnTo>
                    <a:pt x="1" y="271"/>
                  </a:lnTo>
                  <a:lnTo>
                    <a:pt x="0" y="288"/>
                  </a:lnTo>
                  <a:lnTo>
                    <a:pt x="193" y="340"/>
                  </a:lnTo>
                  <a:lnTo>
                    <a:pt x="200" y="326"/>
                  </a:lnTo>
                  <a:lnTo>
                    <a:pt x="238" y="279"/>
                  </a:lnTo>
                  <a:lnTo>
                    <a:pt x="248" y="279"/>
                  </a:lnTo>
                  <a:lnTo>
                    <a:pt x="293" y="224"/>
                  </a:lnTo>
                  <a:lnTo>
                    <a:pt x="371" y="206"/>
                  </a:lnTo>
                  <a:lnTo>
                    <a:pt x="397" y="211"/>
                  </a:lnTo>
                  <a:lnTo>
                    <a:pt x="443" y="184"/>
                  </a:lnTo>
                  <a:lnTo>
                    <a:pt x="485" y="191"/>
                  </a:lnTo>
                  <a:lnTo>
                    <a:pt x="498" y="215"/>
                  </a:lnTo>
                  <a:lnTo>
                    <a:pt x="513" y="220"/>
                  </a:lnTo>
                  <a:lnTo>
                    <a:pt x="573" y="271"/>
                  </a:lnTo>
                  <a:lnTo>
                    <a:pt x="594" y="264"/>
                  </a:lnTo>
                  <a:lnTo>
                    <a:pt x="647" y="235"/>
                  </a:lnTo>
                  <a:lnTo>
                    <a:pt x="670" y="211"/>
                  </a:lnTo>
                  <a:lnTo>
                    <a:pt x="780" y="234"/>
                  </a:lnTo>
                  <a:lnTo>
                    <a:pt x="786" y="227"/>
                  </a:lnTo>
                  <a:lnTo>
                    <a:pt x="825" y="230"/>
                  </a:lnTo>
                  <a:lnTo>
                    <a:pt x="858" y="215"/>
                  </a:lnTo>
                  <a:lnTo>
                    <a:pt x="895" y="224"/>
                  </a:lnTo>
                  <a:lnTo>
                    <a:pt x="937" y="23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725" y="1460"/>
              <a:ext cx="423" cy="306"/>
            </a:xfrm>
            <a:custGeom>
              <a:avLst/>
              <a:gdLst>
                <a:gd name="T0" fmla="*/ 1 w 780"/>
                <a:gd name="T1" fmla="*/ 0 h 635"/>
                <a:gd name="T2" fmla="*/ 1 w 780"/>
                <a:gd name="T3" fmla="*/ 0 h 635"/>
                <a:gd name="T4" fmla="*/ 1 w 780"/>
                <a:gd name="T5" fmla="*/ 0 h 635"/>
                <a:gd name="T6" fmla="*/ 1 w 780"/>
                <a:gd name="T7" fmla="*/ 0 h 635"/>
                <a:gd name="T8" fmla="*/ 1 w 780"/>
                <a:gd name="T9" fmla="*/ 0 h 635"/>
                <a:gd name="T10" fmla="*/ 1 w 780"/>
                <a:gd name="T11" fmla="*/ 0 h 635"/>
                <a:gd name="T12" fmla="*/ 1 w 780"/>
                <a:gd name="T13" fmla="*/ 0 h 635"/>
                <a:gd name="T14" fmla="*/ 1 w 780"/>
                <a:gd name="T15" fmla="*/ 0 h 635"/>
                <a:gd name="T16" fmla="*/ 1 w 780"/>
                <a:gd name="T17" fmla="*/ 0 h 635"/>
                <a:gd name="T18" fmla="*/ 1 w 780"/>
                <a:gd name="T19" fmla="*/ 0 h 635"/>
                <a:gd name="T20" fmla="*/ 1 w 780"/>
                <a:gd name="T21" fmla="*/ 0 h 635"/>
                <a:gd name="T22" fmla="*/ 1 w 780"/>
                <a:gd name="T23" fmla="*/ 0 h 635"/>
                <a:gd name="T24" fmla="*/ 1 w 780"/>
                <a:gd name="T25" fmla="*/ 0 h 635"/>
                <a:gd name="T26" fmla="*/ 1 w 780"/>
                <a:gd name="T27" fmla="*/ 0 h 635"/>
                <a:gd name="T28" fmla="*/ 1 w 780"/>
                <a:gd name="T29" fmla="*/ 0 h 635"/>
                <a:gd name="T30" fmla="*/ 1 w 780"/>
                <a:gd name="T31" fmla="*/ 0 h 635"/>
                <a:gd name="T32" fmla="*/ 1 w 780"/>
                <a:gd name="T33" fmla="*/ 0 h 635"/>
                <a:gd name="T34" fmla="*/ 1 w 780"/>
                <a:gd name="T35" fmla="*/ 0 h 635"/>
                <a:gd name="T36" fmla="*/ 1 w 780"/>
                <a:gd name="T37" fmla="*/ 0 h 635"/>
                <a:gd name="T38" fmla="*/ 1 w 780"/>
                <a:gd name="T39" fmla="*/ 0 h 635"/>
                <a:gd name="T40" fmla="*/ 1 w 780"/>
                <a:gd name="T41" fmla="*/ 0 h 635"/>
                <a:gd name="T42" fmla="*/ 0 w 780"/>
                <a:gd name="T43" fmla="*/ 0 h 635"/>
                <a:gd name="T44" fmla="*/ 1 w 780"/>
                <a:gd name="T45" fmla="*/ 0 h 635"/>
                <a:gd name="T46" fmla="*/ 1 w 780"/>
                <a:gd name="T47" fmla="*/ 0 h 635"/>
                <a:gd name="T48" fmla="*/ 1 w 780"/>
                <a:gd name="T49" fmla="*/ 0 h 635"/>
                <a:gd name="T50" fmla="*/ 1 w 780"/>
                <a:gd name="T51" fmla="*/ 0 h 635"/>
                <a:gd name="T52" fmla="*/ 1 w 780"/>
                <a:gd name="T53" fmla="*/ 0 h 635"/>
                <a:gd name="T54" fmla="*/ 1 w 780"/>
                <a:gd name="T55" fmla="*/ 0 h 635"/>
                <a:gd name="T56" fmla="*/ 1 w 780"/>
                <a:gd name="T57" fmla="*/ 0 h 635"/>
                <a:gd name="T58" fmla="*/ 1 w 780"/>
                <a:gd name="T59" fmla="*/ 0 h 635"/>
                <a:gd name="T60" fmla="*/ 1 w 780"/>
                <a:gd name="T61" fmla="*/ 0 h 635"/>
                <a:gd name="T62" fmla="*/ 1 w 780"/>
                <a:gd name="T63" fmla="*/ 0 h 635"/>
                <a:gd name="T64" fmla="*/ 1 w 780"/>
                <a:gd name="T65" fmla="*/ 0 h 6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0" h="635">
                  <a:moveTo>
                    <a:pt x="166" y="15"/>
                  </a:moveTo>
                  <a:lnTo>
                    <a:pt x="206" y="23"/>
                  </a:lnTo>
                  <a:lnTo>
                    <a:pt x="315" y="45"/>
                  </a:lnTo>
                  <a:lnTo>
                    <a:pt x="278" y="173"/>
                  </a:lnTo>
                  <a:lnTo>
                    <a:pt x="330" y="207"/>
                  </a:lnTo>
                  <a:lnTo>
                    <a:pt x="354" y="238"/>
                  </a:lnTo>
                  <a:lnTo>
                    <a:pt x="379" y="229"/>
                  </a:lnTo>
                  <a:lnTo>
                    <a:pt x="382" y="207"/>
                  </a:lnTo>
                  <a:lnTo>
                    <a:pt x="470" y="170"/>
                  </a:lnTo>
                  <a:lnTo>
                    <a:pt x="533" y="192"/>
                  </a:lnTo>
                  <a:lnTo>
                    <a:pt x="571" y="211"/>
                  </a:lnTo>
                  <a:lnTo>
                    <a:pt x="681" y="353"/>
                  </a:lnTo>
                  <a:lnTo>
                    <a:pt x="722" y="354"/>
                  </a:lnTo>
                  <a:lnTo>
                    <a:pt x="740" y="394"/>
                  </a:lnTo>
                  <a:lnTo>
                    <a:pt x="755" y="467"/>
                  </a:lnTo>
                  <a:lnTo>
                    <a:pt x="780" y="507"/>
                  </a:lnTo>
                  <a:lnTo>
                    <a:pt x="780" y="543"/>
                  </a:lnTo>
                  <a:lnTo>
                    <a:pt x="755" y="603"/>
                  </a:lnTo>
                  <a:lnTo>
                    <a:pt x="733" y="621"/>
                  </a:lnTo>
                  <a:lnTo>
                    <a:pt x="726" y="624"/>
                  </a:lnTo>
                  <a:lnTo>
                    <a:pt x="722" y="635"/>
                  </a:lnTo>
                  <a:lnTo>
                    <a:pt x="690" y="634"/>
                  </a:lnTo>
                  <a:lnTo>
                    <a:pt x="533" y="609"/>
                  </a:lnTo>
                  <a:lnTo>
                    <a:pt x="529" y="616"/>
                  </a:lnTo>
                  <a:lnTo>
                    <a:pt x="426" y="594"/>
                  </a:lnTo>
                  <a:lnTo>
                    <a:pt x="406" y="609"/>
                  </a:lnTo>
                  <a:lnTo>
                    <a:pt x="398" y="585"/>
                  </a:lnTo>
                  <a:lnTo>
                    <a:pt x="360" y="568"/>
                  </a:lnTo>
                  <a:lnTo>
                    <a:pt x="354" y="568"/>
                  </a:lnTo>
                  <a:lnTo>
                    <a:pt x="343" y="558"/>
                  </a:lnTo>
                  <a:lnTo>
                    <a:pt x="312" y="518"/>
                  </a:lnTo>
                  <a:lnTo>
                    <a:pt x="278" y="524"/>
                  </a:lnTo>
                  <a:lnTo>
                    <a:pt x="254" y="535"/>
                  </a:lnTo>
                  <a:lnTo>
                    <a:pt x="243" y="583"/>
                  </a:lnTo>
                  <a:lnTo>
                    <a:pt x="223" y="585"/>
                  </a:lnTo>
                  <a:lnTo>
                    <a:pt x="206" y="594"/>
                  </a:lnTo>
                  <a:lnTo>
                    <a:pt x="176" y="610"/>
                  </a:lnTo>
                  <a:lnTo>
                    <a:pt x="157" y="601"/>
                  </a:lnTo>
                  <a:lnTo>
                    <a:pt x="135" y="580"/>
                  </a:lnTo>
                  <a:lnTo>
                    <a:pt x="98" y="529"/>
                  </a:lnTo>
                  <a:lnTo>
                    <a:pt x="98" y="513"/>
                  </a:lnTo>
                  <a:lnTo>
                    <a:pt x="47" y="445"/>
                  </a:lnTo>
                  <a:lnTo>
                    <a:pt x="17" y="401"/>
                  </a:lnTo>
                  <a:lnTo>
                    <a:pt x="0" y="376"/>
                  </a:lnTo>
                  <a:lnTo>
                    <a:pt x="7" y="361"/>
                  </a:lnTo>
                  <a:lnTo>
                    <a:pt x="17" y="364"/>
                  </a:lnTo>
                  <a:lnTo>
                    <a:pt x="14" y="353"/>
                  </a:lnTo>
                  <a:lnTo>
                    <a:pt x="25" y="335"/>
                  </a:lnTo>
                  <a:lnTo>
                    <a:pt x="25" y="306"/>
                  </a:lnTo>
                  <a:lnTo>
                    <a:pt x="42" y="276"/>
                  </a:lnTo>
                  <a:lnTo>
                    <a:pt x="79" y="253"/>
                  </a:lnTo>
                  <a:lnTo>
                    <a:pt x="58" y="229"/>
                  </a:lnTo>
                  <a:lnTo>
                    <a:pt x="62" y="198"/>
                  </a:lnTo>
                  <a:lnTo>
                    <a:pt x="36" y="192"/>
                  </a:lnTo>
                  <a:lnTo>
                    <a:pt x="28" y="189"/>
                  </a:lnTo>
                  <a:lnTo>
                    <a:pt x="33" y="174"/>
                  </a:lnTo>
                  <a:lnTo>
                    <a:pt x="76" y="170"/>
                  </a:lnTo>
                  <a:lnTo>
                    <a:pt x="106" y="152"/>
                  </a:lnTo>
                  <a:lnTo>
                    <a:pt x="113" y="100"/>
                  </a:lnTo>
                  <a:lnTo>
                    <a:pt x="106" y="82"/>
                  </a:lnTo>
                  <a:lnTo>
                    <a:pt x="76" y="66"/>
                  </a:lnTo>
                  <a:lnTo>
                    <a:pt x="58" y="57"/>
                  </a:lnTo>
                  <a:lnTo>
                    <a:pt x="62" y="34"/>
                  </a:lnTo>
                  <a:lnTo>
                    <a:pt x="62" y="20"/>
                  </a:lnTo>
                  <a:lnTo>
                    <a:pt x="69" y="0"/>
                  </a:lnTo>
                  <a:lnTo>
                    <a:pt x="166" y="1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808" y="1710"/>
              <a:ext cx="350" cy="152"/>
            </a:xfrm>
            <a:custGeom>
              <a:avLst/>
              <a:gdLst>
                <a:gd name="T0" fmla="*/ 1 w 645"/>
                <a:gd name="T1" fmla="*/ 0 h 316"/>
                <a:gd name="T2" fmla="*/ 1 w 645"/>
                <a:gd name="T3" fmla="*/ 0 h 316"/>
                <a:gd name="T4" fmla="*/ 1 w 645"/>
                <a:gd name="T5" fmla="*/ 0 h 316"/>
                <a:gd name="T6" fmla="*/ 1 w 645"/>
                <a:gd name="T7" fmla="*/ 0 h 316"/>
                <a:gd name="T8" fmla="*/ 1 w 645"/>
                <a:gd name="T9" fmla="*/ 0 h 316"/>
                <a:gd name="T10" fmla="*/ 1 w 645"/>
                <a:gd name="T11" fmla="*/ 0 h 316"/>
                <a:gd name="T12" fmla="*/ 1 w 645"/>
                <a:gd name="T13" fmla="*/ 0 h 316"/>
                <a:gd name="T14" fmla="*/ 1 w 645"/>
                <a:gd name="T15" fmla="*/ 0 h 316"/>
                <a:gd name="T16" fmla="*/ 1 w 645"/>
                <a:gd name="T17" fmla="*/ 0 h 316"/>
                <a:gd name="T18" fmla="*/ 1 w 645"/>
                <a:gd name="T19" fmla="*/ 0 h 316"/>
                <a:gd name="T20" fmla="*/ 1 w 645"/>
                <a:gd name="T21" fmla="*/ 0 h 316"/>
                <a:gd name="T22" fmla="*/ 1 w 645"/>
                <a:gd name="T23" fmla="*/ 0 h 316"/>
                <a:gd name="T24" fmla="*/ 1 w 645"/>
                <a:gd name="T25" fmla="*/ 0 h 316"/>
                <a:gd name="T26" fmla="*/ 1 w 645"/>
                <a:gd name="T27" fmla="*/ 0 h 316"/>
                <a:gd name="T28" fmla="*/ 1 w 645"/>
                <a:gd name="T29" fmla="*/ 0 h 316"/>
                <a:gd name="T30" fmla="*/ 1 w 645"/>
                <a:gd name="T31" fmla="*/ 0 h 316"/>
                <a:gd name="T32" fmla="*/ 1 w 645"/>
                <a:gd name="T33" fmla="*/ 0 h 316"/>
                <a:gd name="T34" fmla="*/ 1 w 645"/>
                <a:gd name="T35" fmla="*/ 0 h 316"/>
                <a:gd name="T36" fmla="*/ 1 w 645"/>
                <a:gd name="T37" fmla="*/ 0 h 316"/>
                <a:gd name="T38" fmla="*/ 1 w 645"/>
                <a:gd name="T39" fmla="*/ 0 h 316"/>
                <a:gd name="T40" fmla="*/ 1 w 645"/>
                <a:gd name="T41" fmla="*/ 0 h 316"/>
                <a:gd name="T42" fmla="*/ 1 w 645"/>
                <a:gd name="T43" fmla="*/ 0 h 316"/>
                <a:gd name="T44" fmla="*/ 0 w 645"/>
                <a:gd name="T45" fmla="*/ 0 h 316"/>
                <a:gd name="T46" fmla="*/ 1 w 645"/>
                <a:gd name="T47" fmla="*/ 0 h 316"/>
                <a:gd name="T48" fmla="*/ 1 w 645"/>
                <a:gd name="T49" fmla="*/ 0 h 316"/>
                <a:gd name="T50" fmla="*/ 1 w 645"/>
                <a:gd name="T51" fmla="*/ 0 h 316"/>
                <a:gd name="T52" fmla="*/ 1 w 645"/>
                <a:gd name="T53" fmla="*/ 0 h 316"/>
                <a:gd name="T54" fmla="*/ 1 w 645"/>
                <a:gd name="T55" fmla="*/ 0 h 316"/>
                <a:gd name="T56" fmla="*/ 1 w 645"/>
                <a:gd name="T57" fmla="*/ 0 h 316"/>
                <a:gd name="T58" fmla="*/ 1 w 645"/>
                <a:gd name="T59" fmla="*/ 0 h 316"/>
                <a:gd name="T60" fmla="*/ 1 w 645"/>
                <a:gd name="T61" fmla="*/ 0 h 316"/>
                <a:gd name="T62" fmla="*/ 1 w 645"/>
                <a:gd name="T63" fmla="*/ 0 h 316"/>
                <a:gd name="T64" fmla="*/ 1 w 645"/>
                <a:gd name="T65" fmla="*/ 0 h 316"/>
                <a:gd name="T66" fmla="*/ 1 w 645"/>
                <a:gd name="T67" fmla="*/ 0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5" h="316">
                  <a:moveTo>
                    <a:pt x="609" y="316"/>
                  </a:moveTo>
                  <a:lnTo>
                    <a:pt x="645" y="138"/>
                  </a:lnTo>
                  <a:lnTo>
                    <a:pt x="567" y="117"/>
                  </a:lnTo>
                  <a:lnTo>
                    <a:pt x="532" y="116"/>
                  </a:lnTo>
                  <a:lnTo>
                    <a:pt x="375" y="91"/>
                  </a:lnTo>
                  <a:lnTo>
                    <a:pt x="371" y="98"/>
                  </a:lnTo>
                  <a:lnTo>
                    <a:pt x="268" y="76"/>
                  </a:lnTo>
                  <a:lnTo>
                    <a:pt x="251" y="91"/>
                  </a:lnTo>
                  <a:lnTo>
                    <a:pt x="240" y="67"/>
                  </a:lnTo>
                  <a:lnTo>
                    <a:pt x="205" y="50"/>
                  </a:lnTo>
                  <a:lnTo>
                    <a:pt x="196" y="50"/>
                  </a:lnTo>
                  <a:lnTo>
                    <a:pt x="185" y="40"/>
                  </a:lnTo>
                  <a:lnTo>
                    <a:pt x="154" y="0"/>
                  </a:lnTo>
                  <a:lnTo>
                    <a:pt x="120" y="6"/>
                  </a:lnTo>
                  <a:lnTo>
                    <a:pt x="96" y="17"/>
                  </a:lnTo>
                  <a:lnTo>
                    <a:pt x="91" y="65"/>
                  </a:lnTo>
                  <a:lnTo>
                    <a:pt x="66" y="67"/>
                  </a:lnTo>
                  <a:lnTo>
                    <a:pt x="52" y="76"/>
                  </a:lnTo>
                  <a:lnTo>
                    <a:pt x="43" y="92"/>
                  </a:lnTo>
                  <a:lnTo>
                    <a:pt x="37" y="117"/>
                  </a:lnTo>
                  <a:lnTo>
                    <a:pt x="18" y="131"/>
                  </a:lnTo>
                  <a:lnTo>
                    <a:pt x="7" y="150"/>
                  </a:lnTo>
                  <a:lnTo>
                    <a:pt x="0" y="155"/>
                  </a:lnTo>
                  <a:lnTo>
                    <a:pt x="18" y="162"/>
                  </a:lnTo>
                  <a:lnTo>
                    <a:pt x="12" y="201"/>
                  </a:lnTo>
                  <a:lnTo>
                    <a:pt x="14" y="223"/>
                  </a:lnTo>
                  <a:lnTo>
                    <a:pt x="33" y="223"/>
                  </a:lnTo>
                  <a:lnTo>
                    <a:pt x="159" y="228"/>
                  </a:lnTo>
                  <a:lnTo>
                    <a:pt x="199" y="197"/>
                  </a:lnTo>
                  <a:lnTo>
                    <a:pt x="262" y="181"/>
                  </a:lnTo>
                  <a:lnTo>
                    <a:pt x="275" y="197"/>
                  </a:lnTo>
                  <a:lnTo>
                    <a:pt x="316" y="263"/>
                  </a:lnTo>
                  <a:lnTo>
                    <a:pt x="556" y="308"/>
                  </a:lnTo>
                  <a:lnTo>
                    <a:pt x="609" y="31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206" y="893"/>
              <a:ext cx="748" cy="367"/>
            </a:xfrm>
            <a:custGeom>
              <a:avLst/>
              <a:gdLst>
                <a:gd name="T0" fmla="*/ 1 w 1379"/>
                <a:gd name="T1" fmla="*/ 0 h 765"/>
                <a:gd name="T2" fmla="*/ 1 w 1379"/>
                <a:gd name="T3" fmla="*/ 0 h 765"/>
                <a:gd name="T4" fmla="*/ 1 w 1379"/>
                <a:gd name="T5" fmla="*/ 0 h 765"/>
                <a:gd name="T6" fmla="*/ 1 w 1379"/>
                <a:gd name="T7" fmla="*/ 0 h 765"/>
                <a:gd name="T8" fmla="*/ 1 w 1379"/>
                <a:gd name="T9" fmla="*/ 0 h 765"/>
                <a:gd name="T10" fmla="*/ 1 w 1379"/>
                <a:gd name="T11" fmla="*/ 0 h 765"/>
                <a:gd name="T12" fmla="*/ 1 w 1379"/>
                <a:gd name="T13" fmla="*/ 0 h 765"/>
                <a:gd name="T14" fmla="*/ 1 w 1379"/>
                <a:gd name="T15" fmla="*/ 0 h 765"/>
                <a:gd name="T16" fmla="*/ 1 w 1379"/>
                <a:gd name="T17" fmla="*/ 0 h 765"/>
                <a:gd name="T18" fmla="*/ 1 w 1379"/>
                <a:gd name="T19" fmla="*/ 0 h 765"/>
                <a:gd name="T20" fmla="*/ 1 w 1379"/>
                <a:gd name="T21" fmla="*/ 0 h 765"/>
                <a:gd name="T22" fmla="*/ 1 w 1379"/>
                <a:gd name="T23" fmla="*/ 0 h 765"/>
                <a:gd name="T24" fmla="*/ 1 w 1379"/>
                <a:gd name="T25" fmla="*/ 0 h 765"/>
                <a:gd name="T26" fmla="*/ 1 w 1379"/>
                <a:gd name="T27" fmla="*/ 0 h 765"/>
                <a:gd name="T28" fmla="*/ 1 w 1379"/>
                <a:gd name="T29" fmla="*/ 0 h 765"/>
                <a:gd name="T30" fmla="*/ 1 w 1379"/>
                <a:gd name="T31" fmla="*/ 0 h 765"/>
                <a:gd name="T32" fmla="*/ 1 w 1379"/>
                <a:gd name="T33" fmla="*/ 0 h 765"/>
                <a:gd name="T34" fmla="*/ 1 w 1379"/>
                <a:gd name="T35" fmla="*/ 0 h 765"/>
                <a:gd name="T36" fmla="*/ 1 w 1379"/>
                <a:gd name="T37" fmla="*/ 0 h 765"/>
                <a:gd name="T38" fmla="*/ 1 w 1379"/>
                <a:gd name="T39" fmla="*/ 0 h 765"/>
                <a:gd name="T40" fmla="*/ 1 w 1379"/>
                <a:gd name="T41" fmla="*/ 0 h 765"/>
                <a:gd name="T42" fmla="*/ 1 w 1379"/>
                <a:gd name="T43" fmla="*/ 0 h 765"/>
                <a:gd name="T44" fmla="*/ 1 w 1379"/>
                <a:gd name="T45" fmla="*/ 0 h 765"/>
                <a:gd name="T46" fmla="*/ 1 w 1379"/>
                <a:gd name="T47" fmla="*/ 0 h 765"/>
                <a:gd name="T48" fmla="*/ 1 w 1379"/>
                <a:gd name="T49" fmla="*/ 0 h 765"/>
                <a:gd name="T50" fmla="*/ 1 w 1379"/>
                <a:gd name="T51" fmla="*/ 0 h 765"/>
                <a:gd name="T52" fmla="*/ 1 w 1379"/>
                <a:gd name="T53" fmla="*/ 0 h 765"/>
                <a:gd name="T54" fmla="*/ 1 w 1379"/>
                <a:gd name="T55" fmla="*/ 0 h 765"/>
                <a:gd name="T56" fmla="*/ 1 w 1379"/>
                <a:gd name="T57" fmla="*/ 0 h 765"/>
                <a:gd name="T58" fmla="*/ 1 w 1379"/>
                <a:gd name="T59" fmla="*/ 0 h 765"/>
                <a:gd name="T60" fmla="*/ 1 w 1379"/>
                <a:gd name="T61" fmla="*/ 0 h 765"/>
                <a:gd name="T62" fmla="*/ 1 w 1379"/>
                <a:gd name="T63" fmla="*/ 0 h 765"/>
                <a:gd name="T64" fmla="*/ 1 w 1379"/>
                <a:gd name="T65" fmla="*/ 0 h 765"/>
                <a:gd name="T66" fmla="*/ 1 w 1379"/>
                <a:gd name="T67" fmla="*/ 0 h 765"/>
                <a:gd name="T68" fmla="*/ 1 w 1379"/>
                <a:gd name="T69" fmla="*/ 0 h 765"/>
                <a:gd name="T70" fmla="*/ 0 w 1379"/>
                <a:gd name="T71" fmla="*/ 0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9" h="765">
                  <a:moveTo>
                    <a:pt x="0" y="386"/>
                  </a:moveTo>
                  <a:lnTo>
                    <a:pt x="95" y="404"/>
                  </a:lnTo>
                  <a:lnTo>
                    <a:pt x="109" y="417"/>
                  </a:lnTo>
                  <a:lnTo>
                    <a:pt x="98" y="429"/>
                  </a:lnTo>
                  <a:lnTo>
                    <a:pt x="99" y="483"/>
                  </a:lnTo>
                  <a:lnTo>
                    <a:pt x="95" y="503"/>
                  </a:lnTo>
                  <a:lnTo>
                    <a:pt x="109" y="528"/>
                  </a:lnTo>
                  <a:lnTo>
                    <a:pt x="113" y="550"/>
                  </a:lnTo>
                  <a:lnTo>
                    <a:pt x="121" y="567"/>
                  </a:lnTo>
                  <a:lnTo>
                    <a:pt x="135" y="567"/>
                  </a:lnTo>
                  <a:lnTo>
                    <a:pt x="153" y="567"/>
                  </a:lnTo>
                  <a:lnTo>
                    <a:pt x="162" y="576"/>
                  </a:lnTo>
                  <a:lnTo>
                    <a:pt x="176" y="582"/>
                  </a:lnTo>
                  <a:lnTo>
                    <a:pt x="191" y="630"/>
                  </a:lnTo>
                  <a:lnTo>
                    <a:pt x="213" y="642"/>
                  </a:lnTo>
                  <a:lnTo>
                    <a:pt x="236" y="641"/>
                  </a:lnTo>
                  <a:lnTo>
                    <a:pt x="283" y="666"/>
                  </a:lnTo>
                  <a:lnTo>
                    <a:pt x="287" y="690"/>
                  </a:lnTo>
                  <a:lnTo>
                    <a:pt x="313" y="708"/>
                  </a:lnTo>
                  <a:lnTo>
                    <a:pt x="327" y="681"/>
                  </a:lnTo>
                  <a:lnTo>
                    <a:pt x="347" y="721"/>
                  </a:lnTo>
                  <a:lnTo>
                    <a:pt x="367" y="699"/>
                  </a:lnTo>
                  <a:lnTo>
                    <a:pt x="354" y="678"/>
                  </a:lnTo>
                  <a:lnTo>
                    <a:pt x="334" y="666"/>
                  </a:lnTo>
                  <a:lnTo>
                    <a:pt x="354" y="594"/>
                  </a:lnTo>
                  <a:lnTo>
                    <a:pt x="421" y="582"/>
                  </a:lnTo>
                  <a:lnTo>
                    <a:pt x="463" y="630"/>
                  </a:lnTo>
                  <a:lnTo>
                    <a:pt x="500" y="568"/>
                  </a:lnTo>
                  <a:lnTo>
                    <a:pt x="545" y="567"/>
                  </a:lnTo>
                  <a:lnTo>
                    <a:pt x="577" y="543"/>
                  </a:lnTo>
                  <a:lnTo>
                    <a:pt x="605" y="550"/>
                  </a:lnTo>
                  <a:lnTo>
                    <a:pt x="626" y="521"/>
                  </a:lnTo>
                  <a:lnTo>
                    <a:pt x="667" y="558"/>
                  </a:lnTo>
                  <a:lnTo>
                    <a:pt x="651" y="568"/>
                  </a:lnTo>
                  <a:lnTo>
                    <a:pt x="655" y="594"/>
                  </a:lnTo>
                  <a:lnTo>
                    <a:pt x="636" y="620"/>
                  </a:lnTo>
                  <a:lnTo>
                    <a:pt x="619" y="624"/>
                  </a:lnTo>
                  <a:lnTo>
                    <a:pt x="640" y="646"/>
                  </a:lnTo>
                  <a:lnTo>
                    <a:pt x="656" y="652"/>
                  </a:lnTo>
                  <a:lnTo>
                    <a:pt x="673" y="656"/>
                  </a:lnTo>
                  <a:lnTo>
                    <a:pt x="667" y="642"/>
                  </a:lnTo>
                  <a:lnTo>
                    <a:pt x="700" y="641"/>
                  </a:lnTo>
                  <a:lnTo>
                    <a:pt x="711" y="642"/>
                  </a:lnTo>
                  <a:lnTo>
                    <a:pt x="711" y="666"/>
                  </a:lnTo>
                  <a:lnTo>
                    <a:pt x="785" y="681"/>
                  </a:lnTo>
                  <a:lnTo>
                    <a:pt x="1205" y="758"/>
                  </a:lnTo>
                  <a:lnTo>
                    <a:pt x="1234" y="765"/>
                  </a:lnTo>
                  <a:lnTo>
                    <a:pt x="1379" y="239"/>
                  </a:lnTo>
                  <a:lnTo>
                    <a:pt x="904" y="146"/>
                  </a:lnTo>
                  <a:lnTo>
                    <a:pt x="368" y="36"/>
                  </a:lnTo>
                  <a:lnTo>
                    <a:pt x="198" y="0"/>
                  </a:lnTo>
                  <a:lnTo>
                    <a:pt x="181" y="12"/>
                  </a:lnTo>
                  <a:lnTo>
                    <a:pt x="180" y="33"/>
                  </a:lnTo>
                  <a:lnTo>
                    <a:pt x="127" y="59"/>
                  </a:lnTo>
                  <a:lnTo>
                    <a:pt x="109" y="54"/>
                  </a:lnTo>
                  <a:lnTo>
                    <a:pt x="81" y="89"/>
                  </a:lnTo>
                  <a:lnTo>
                    <a:pt x="65" y="91"/>
                  </a:lnTo>
                  <a:lnTo>
                    <a:pt x="73" y="116"/>
                  </a:lnTo>
                  <a:lnTo>
                    <a:pt x="66" y="117"/>
                  </a:lnTo>
                  <a:lnTo>
                    <a:pt x="54" y="142"/>
                  </a:lnTo>
                  <a:lnTo>
                    <a:pt x="73" y="160"/>
                  </a:lnTo>
                  <a:lnTo>
                    <a:pt x="46" y="194"/>
                  </a:lnTo>
                  <a:lnTo>
                    <a:pt x="40" y="213"/>
                  </a:lnTo>
                  <a:lnTo>
                    <a:pt x="21" y="219"/>
                  </a:lnTo>
                  <a:lnTo>
                    <a:pt x="9" y="239"/>
                  </a:lnTo>
                  <a:lnTo>
                    <a:pt x="28" y="248"/>
                  </a:lnTo>
                  <a:lnTo>
                    <a:pt x="17" y="274"/>
                  </a:lnTo>
                  <a:lnTo>
                    <a:pt x="40" y="296"/>
                  </a:lnTo>
                  <a:lnTo>
                    <a:pt x="40" y="305"/>
                  </a:lnTo>
                  <a:lnTo>
                    <a:pt x="10" y="316"/>
                  </a:lnTo>
                  <a:lnTo>
                    <a:pt x="6" y="362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243" y="1415"/>
              <a:ext cx="548" cy="221"/>
            </a:xfrm>
            <a:custGeom>
              <a:avLst/>
              <a:gdLst>
                <a:gd name="T0" fmla="*/ 1 w 1008"/>
                <a:gd name="T1" fmla="*/ 0 h 459"/>
                <a:gd name="T2" fmla="*/ 1 w 1008"/>
                <a:gd name="T3" fmla="*/ 0 h 459"/>
                <a:gd name="T4" fmla="*/ 1 w 1008"/>
                <a:gd name="T5" fmla="*/ 0 h 459"/>
                <a:gd name="T6" fmla="*/ 1 w 1008"/>
                <a:gd name="T7" fmla="*/ 0 h 459"/>
                <a:gd name="T8" fmla="*/ 1 w 1008"/>
                <a:gd name="T9" fmla="*/ 0 h 459"/>
                <a:gd name="T10" fmla="*/ 1 w 1008"/>
                <a:gd name="T11" fmla="*/ 0 h 459"/>
                <a:gd name="T12" fmla="*/ 1 w 1008"/>
                <a:gd name="T13" fmla="*/ 0 h 459"/>
                <a:gd name="T14" fmla="*/ 1 w 1008"/>
                <a:gd name="T15" fmla="*/ 0 h 459"/>
                <a:gd name="T16" fmla="*/ 1 w 1008"/>
                <a:gd name="T17" fmla="*/ 0 h 459"/>
                <a:gd name="T18" fmla="*/ 1 w 1008"/>
                <a:gd name="T19" fmla="*/ 0 h 459"/>
                <a:gd name="T20" fmla="*/ 1 w 1008"/>
                <a:gd name="T21" fmla="*/ 0 h 459"/>
                <a:gd name="T22" fmla="*/ 1 w 1008"/>
                <a:gd name="T23" fmla="*/ 0 h 459"/>
                <a:gd name="T24" fmla="*/ 1 w 1008"/>
                <a:gd name="T25" fmla="*/ 0 h 459"/>
                <a:gd name="T26" fmla="*/ 1 w 1008"/>
                <a:gd name="T27" fmla="*/ 0 h 459"/>
                <a:gd name="T28" fmla="*/ 1 w 1008"/>
                <a:gd name="T29" fmla="*/ 0 h 459"/>
                <a:gd name="T30" fmla="*/ 1 w 1008"/>
                <a:gd name="T31" fmla="*/ 0 h 459"/>
                <a:gd name="T32" fmla="*/ 1 w 1008"/>
                <a:gd name="T33" fmla="*/ 0 h 459"/>
                <a:gd name="T34" fmla="*/ 1 w 1008"/>
                <a:gd name="T35" fmla="*/ 0 h 459"/>
                <a:gd name="T36" fmla="*/ 1 w 1008"/>
                <a:gd name="T37" fmla="*/ 0 h 459"/>
                <a:gd name="T38" fmla="*/ 1 w 1008"/>
                <a:gd name="T39" fmla="*/ 0 h 459"/>
                <a:gd name="T40" fmla="*/ 1 w 1008"/>
                <a:gd name="T41" fmla="*/ 0 h 459"/>
                <a:gd name="T42" fmla="*/ 1 w 1008"/>
                <a:gd name="T43" fmla="*/ 0 h 459"/>
                <a:gd name="T44" fmla="*/ 1 w 1008"/>
                <a:gd name="T45" fmla="*/ 0 h 459"/>
                <a:gd name="T46" fmla="*/ 1 w 1008"/>
                <a:gd name="T47" fmla="*/ 0 h 459"/>
                <a:gd name="T48" fmla="*/ 1 w 1008"/>
                <a:gd name="T49" fmla="*/ 0 h 459"/>
                <a:gd name="T50" fmla="*/ 0 w 1008"/>
                <a:gd name="T51" fmla="*/ 0 h 459"/>
                <a:gd name="T52" fmla="*/ 1 w 1008"/>
                <a:gd name="T53" fmla="*/ 0 h 459"/>
                <a:gd name="T54" fmla="*/ 1 w 1008"/>
                <a:gd name="T55" fmla="*/ 0 h 459"/>
                <a:gd name="T56" fmla="*/ 1 w 1008"/>
                <a:gd name="T57" fmla="*/ 0 h 459"/>
                <a:gd name="T58" fmla="*/ 1 w 1008"/>
                <a:gd name="T59" fmla="*/ 0 h 459"/>
                <a:gd name="T60" fmla="*/ 1 w 1008"/>
                <a:gd name="T61" fmla="*/ 0 h 459"/>
                <a:gd name="T62" fmla="*/ 1 w 1008"/>
                <a:gd name="T63" fmla="*/ 0 h 459"/>
                <a:gd name="T64" fmla="*/ 1 w 1008"/>
                <a:gd name="T65" fmla="*/ 0 h 459"/>
                <a:gd name="T66" fmla="*/ 1 w 1008"/>
                <a:gd name="T67" fmla="*/ 0 h 4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8" h="459">
                  <a:moveTo>
                    <a:pt x="21" y="17"/>
                  </a:moveTo>
                  <a:lnTo>
                    <a:pt x="64" y="4"/>
                  </a:lnTo>
                  <a:lnTo>
                    <a:pt x="78" y="17"/>
                  </a:lnTo>
                  <a:lnTo>
                    <a:pt x="102" y="6"/>
                  </a:lnTo>
                  <a:lnTo>
                    <a:pt x="130" y="0"/>
                  </a:lnTo>
                  <a:lnTo>
                    <a:pt x="209" y="0"/>
                  </a:lnTo>
                  <a:lnTo>
                    <a:pt x="253" y="33"/>
                  </a:lnTo>
                  <a:lnTo>
                    <a:pt x="356" y="6"/>
                  </a:lnTo>
                  <a:lnTo>
                    <a:pt x="386" y="28"/>
                  </a:lnTo>
                  <a:lnTo>
                    <a:pt x="447" y="40"/>
                  </a:lnTo>
                  <a:lnTo>
                    <a:pt x="499" y="44"/>
                  </a:lnTo>
                  <a:lnTo>
                    <a:pt x="540" y="63"/>
                  </a:lnTo>
                  <a:lnTo>
                    <a:pt x="603" y="44"/>
                  </a:lnTo>
                  <a:lnTo>
                    <a:pt x="670" y="51"/>
                  </a:lnTo>
                  <a:lnTo>
                    <a:pt x="698" y="65"/>
                  </a:lnTo>
                  <a:lnTo>
                    <a:pt x="754" y="63"/>
                  </a:lnTo>
                  <a:lnTo>
                    <a:pt x="803" y="76"/>
                  </a:lnTo>
                  <a:lnTo>
                    <a:pt x="849" y="76"/>
                  </a:lnTo>
                  <a:lnTo>
                    <a:pt x="880" y="87"/>
                  </a:lnTo>
                  <a:lnTo>
                    <a:pt x="909" y="91"/>
                  </a:lnTo>
                  <a:lnTo>
                    <a:pt x="923" y="83"/>
                  </a:lnTo>
                  <a:lnTo>
                    <a:pt x="964" y="92"/>
                  </a:lnTo>
                  <a:lnTo>
                    <a:pt x="957" y="114"/>
                  </a:lnTo>
                  <a:lnTo>
                    <a:pt x="957" y="128"/>
                  </a:lnTo>
                  <a:lnTo>
                    <a:pt x="953" y="151"/>
                  </a:lnTo>
                  <a:lnTo>
                    <a:pt x="969" y="160"/>
                  </a:lnTo>
                  <a:lnTo>
                    <a:pt x="1001" y="176"/>
                  </a:lnTo>
                  <a:lnTo>
                    <a:pt x="1008" y="194"/>
                  </a:lnTo>
                  <a:lnTo>
                    <a:pt x="1001" y="246"/>
                  </a:lnTo>
                  <a:lnTo>
                    <a:pt x="969" y="264"/>
                  </a:lnTo>
                  <a:lnTo>
                    <a:pt x="928" y="268"/>
                  </a:lnTo>
                  <a:lnTo>
                    <a:pt x="923" y="283"/>
                  </a:lnTo>
                  <a:lnTo>
                    <a:pt x="931" y="286"/>
                  </a:lnTo>
                  <a:lnTo>
                    <a:pt x="923" y="310"/>
                  </a:lnTo>
                  <a:lnTo>
                    <a:pt x="875" y="321"/>
                  </a:lnTo>
                  <a:lnTo>
                    <a:pt x="838" y="318"/>
                  </a:lnTo>
                  <a:lnTo>
                    <a:pt x="832" y="347"/>
                  </a:lnTo>
                  <a:lnTo>
                    <a:pt x="803" y="347"/>
                  </a:lnTo>
                  <a:lnTo>
                    <a:pt x="792" y="382"/>
                  </a:lnTo>
                  <a:lnTo>
                    <a:pt x="777" y="384"/>
                  </a:lnTo>
                  <a:lnTo>
                    <a:pt x="755" y="380"/>
                  </a:lnTo>
                  <a:lnTo>
                    <a:pt x="727" y="403"/>
                  </a:lnTo>
                  <a:lnTo>
                    <a:pt x="728" y="425"/>
                  </a:lnTo>
                  <a:lnTo>
                    <a:pt x="705" y="431"/>
                  </a:lnTo>
                  <a:lnTo>
                    <a:pt x="677" y="429"/>
                  </a:lnTo>
                  <a:lnTo>
                    <a:pt x="670" y="437"/>
                  </a:lnTo>
                  <a:lnTo>
                    <a:pt x="533" y="403"/>
                  </a:lnTo>
                  <a:lnTo>
                    <a:pt x="524" y="424"/>
                  </a:lnTo>
                  <a:lnTo>
                    <a:pt x="518" y="444"/>
                  </a:lnTo>
                  <a:lnTo>
                    <a:pt x="518" y="459"/>
                  </a:lnTo>
                  <a:lnTo>
                    <a:pt x="0" y="347"/>
                  </a:lnTo>
                  <a:lnTo>
                    <a:pt x="0" y="332"/>
                  </a:lnTo>
                  <a:lnTo>
                    <a:pt x="0" y="301"/>
                  </a:lnTo>
                  <a:lnTo>
                    <a:pt x="5" y="281"/>
                  </a:lnTo>
                  <a:lnTo>
                    <a:pt x="21" y="278"/>
                  </a:lnTo>
                  <a:lnTo>
                    <a:pt x="39" y="264"/>
                  </a:lnTo>
                  <a:lnTo>
                    <a:pt x="39" y="238"/>
                  </a:lnTo>
                  <a:lnTo>
                    <a:pt x="46" y="226"/>
                  </a:lnTo>
                  <a:lnTo>
                    <a:pt x="23" y="194"/>
                  </a:lnTo>
                  <a:lnTo>
                    <a:pt x="35" y="176"/>
                  </a:lnTo>
                  <a:lnTo>
                    <a:pt x="23" y="154"/>
                  </a:lnTo>
                  <a:lnTo>
                    <a:pt x="39" y="128"/>
                  </a:lnTo>
                  <a:lnTo>
                    <a:pt x="35" y="99"/>
                  </a:lnTo>
                  <a:lnTo>
                    <a:pt x="53" y="69"/>
                  </a:lnTo>
                  <a:lnTo>
                    <a:pt x="53" y="40"/>
                  </a:lnTo>
                  <a:lnTo>
                    <a:pt x="46" y="25"/>
                  </a:lnTo>
                  <a:lnTo>
                    <a:pt x="26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72" y="1114"/>
              <a:ext cx="464" cy="409"/>
            </a:xfrm>
            <a:custGeom>
              <a:avLst/>
              <a:gdLst>
                <a:gd name="T0" fmla="*/ 1 w 853"/>
                <a:gd name="T1" fmla="*/ 0 h 853"/>
                <a:gd name="T2" fmla="*/ 1 w 853"/>
                <a:gd name="T3" fmla="*/ 0 h 853"/>
                <a:gd name="T4" fmla="*/ 1 w 853"/>
                <a:gd name="T5" fmla="*/ 0 h 853"/>
                <a:gd name="T6" fmla="*/ 1 w 853"/>
                <a:gd name="T7" fmla="*/ 0 h 853"/>
                <a:gd name="T8" fmla="*/ 1 w 853"/>
                <a:gd name="T9" fmla="*/ 0 h 853"/>
                <a:gd name="T10" fmla="*/ 1 w 853"/>
                <a:gd name="T11" fmla="*/ 0 h 853"/>
                <a:gd name="T12" fmla="*/ 1 w 853"/>
                <a:gd name="T13" fmla="*/ 0 h 853"/>
                <a:gd name="T14" fmla="*/ 1 w 853"/>
                <a:gd name="T15" fmla="*/ 0 h 853"/>
                <a:gd name="T16" fmla="*/ 1 w 853"/>
                <a:gd name="T17" fmla="*/ 0 h 853"/>
                <a:gd name="T18" fmla="*/ 1 w 853"/>
                <a:gd name="T19" fmla="*/ 0 h 853"/>
                <a:gd name="T20" fmla="*/ 1 w 853"/>
                <a:gd name="T21" fmla="*/ 0 h 853"/>
                <a:gd name="T22" fmla="*/ 1 w 853"/>
                <a:gd name="T23" fmla="*/ 0 h 853"/>
                <a:gd name="T24" fmla="*/ 1 w 853"/>
                <a:gd name="T25" fmla="*/ 0 h 853"/>
                <a:gd name="T26" fmla="*/ 1 w 853"/>
                <a:gd name="T27" fmla="*/ 0 h 853"/>
                <a:gd name="T28" fmla="*/ 1 w 853"/>
                <a:gd name="T29" fmla="*/ 0 h 853"/>
                <a:gd name="T30" fmla="*/ 1 w 853"/>
                <a:gd name="T31" fmla="*/ 0 h 853"/>
                <a:gd name="T32" fmla="*/ 1 w 853"/>
                <a:gd name="T33" fmla="*/ 0 h 853"/>
                <a:gd name="T34" fmla="*/ 1 w 853"/>
                <a:gd name="T35" fmla="*/ 0 h 853"/>
                <a:gd name="T36" fmla="*/ 1 w 853"/>
                <a:gd name="T37" fmla="*/ 0 h 853"/>
                <a:gd name="T38" fmla="*/ 1 w 853"/>
                <a:gd name="T39" fmla="*/ 0 h 853"/>
                <a:gd name="T40" fmla="*/ 1 w 853"/>
                <a:gd name="T41" fmla="*/ 0 h 853"/>
                <a:gd name="T42" fmla="*/ 1 w 853"/>
                <a:gd name="T43" fmla="*/ 0 h 853"/>
                <a:gd name="T44" fmla="*/ 1 w 853"/>
                <a:gd name="T45" fmla="*/ 0 h 853"/>
                <a:gd name="T46" fmla="*/ 1 w 853"/>
                <a:gd name="T47" fmla="*/ 0 h 853"/>
                <a:gd name="T48" fmla="*/ 1 w 853"/>
                <a:gd name="T49" fmla="*/ 0 h 853"/>
                <a:gd name="T50" fmla="*/ 1 w 853"/>
                <a:gd name="T51" fmla="*/ 0 h 853"/>
                <a:gd name="T52" fmla="*/ 1 w 853"/>
                <a:gd name="T53" fmla="*/ 0 h 853"/>
                <a:gd name="T54" fmla="*/ 1 w 853"/>
                <a:gd name="T55" fmla="*/ 0 h 853"/>
                <a:gd name="T56" fmla="*/ 1 w 853"/>
                <a:gd name="T57" fmla="*/ 0 h 853"/>
                <a:gd name="T58" fmla="*/ 1 w 853"/>
                <a:gd name="T59" fmla="*/ 0 h 853"/>
                <a:gd name="T60" fmla="*/ 1 w 853"/>
                <a:gd name="T61" fmla="*/ 0 h 853"/>
                <a:gd name="T62" fmla="*/ 1 w 853"/>
                <a:gd name="T63" fmla="*/ 0 h 853"/>
                <a:gd name="T64" fmla="*/ 1 w 853"/>
                <a:gd name="T65" fmla="*/ 0 h 853"/>
                <a:gd name="T66" fmla="*/ 1 w 853"/>
                <a:gd name="T67" fmla="*/ 0 h 853"/>
                <a:gd name="T68" fmla="*/ 1 w 853"/>
                <a:gd name="T69" fmla="*/ 0 h 853"/>
                <a:gd name="T70" fmla="*/ 1 w 853"/>
                <a:gd name="T71" fmla="*/ 0 h 853"/>
                <a:gd name="T72" fmla="*/ 0 w 853"/>
                <a:gd name="T73" fmla="*/ 0 h 853"/>
                <a:gd name="T74" fmla="*/ 1 w 853"/>
                <a:gd name="T75" fmla="*/ 0 h 853"/>
                <a:gd name="T76" fmla="*/ 1 w 853"/>
                <a:gd name="T77" fmla="*/ 0 h 853"/>
                <a:gd name="T78" fmla="*/ 1 w 853"/>
                <a:gd name="T79" fmla="*/ 0 h 853"/>
                <a:gd name="T80" fmla="*/ 1 w 853"/>
                <a:gd name="T81" fmla="*/ 0 h 853"/>
                <a:gd name="T82" fmla="*/ 1 w 853"/>
                <a:gd name="T83" fmla="*/ 0 h 853"/>
                <a:gd name="T84" fmla="*/ 1 w 853"/>
                <a:gd name="T85" fmla="*/ 0 h 853"/>
                <a:gd name="T86" fmla="*/ 1 w 853"/>
                <a:gd name="T87" fmla="*/ 0 h 853"/>
                <a:gd name="T88" fmla="*/ 1 w 853"/>
                <a:gd name="T89" fmla="*/ 0 h 853"/>
                <a:gd name="T90" fmla="*/ 1 w 853"/>
                <a:gd name="T91" fmla="*/ 0 h 853"/>
                <a:gd name="T92" fmla="*/ 1 w 853"/>
                <a:gd name="T93" fmla="*/ 0 h 8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3" h="853">
                  <a:moveTo>
                    <a:pt x="299" y="25"/>
                  </a:moveTo>
                  <a:lnTo>
                    <a:pt x="307" y="42"/>
                  </a:lnTo>
                  <a:lnTo>
                    <a:pt x="321" y="42"/>
                  </a:lnTo>
                  <a:lnTo>
                    <a:pt x="339" y="42"/>
                  </a:lnTo>
                  <a:lnTo>
                    <a:pt x="348" y="51"/>
                  </a:lnTo>
                  <a:lnTo>
                    <a:pt x="362" y="57"/>
                  </a:lnTo>
                  <a:lnTo>
                    <a:pt x="377" y="105"/>
                  </a:lnTo>
                  <a:lnTo>
                    <a:pt x="399" y="117"/>
                  </a:lnTo>
                  <a:lnTo>
                    <a:pt x="422" y="116"/>
                  </a:lnTo>
                  <a:lnTo>
                    <a:pt x="469" y="141"/>
                  </a:lnTo>
                  <a:lnTo>
                    <a:pt x="473" y="165"/>
                  </a:lnTo>
                  <a:lnTo>
                    <a:pt x="499" y="183"/>
                  </a:lnTo>
                  <a:lnTo>
                    <a:pt x="513" y="156"/>
                  </a:lnTo>
                  <a:lnTo>
                    <a:pt x="533" y="196"/>
                  </a:lnTo>
                  <a:lnTo>
                    <a:pt x="553" y="174"/>
                  </a:lnTo>
                  <a:lnTo>
                    <a:pt x="540" y="153"/>
                  </a:lnTo>
                  <a:lnTo>
                    <a:pt x="520" y="141"/>
                  </a:lnTo>
                  <a:lnTo>
                    <a:pt x="540" y="69"/>
                  </a:lnTo>
                  <a:lnTo>
                    <a:pt x="607" y="57"/>
                  </a:lnTo>
                  <a:lnTo>
                    <a:pt x="649" y="105"/>
                  </a:lnTo>
                  <a:lnTo>
                    <a:pt x="686" y="43"/>
                  </a:lnTo>
                  <a:lnTo>
                    <a:pt x="731" y="42"/>
                  </a:lnTo>
                  <a:lnTo>
                    <a:pt x="763" y="20"/>
                  </a:lnTo>
                  <a:lnTo>
                    <a:pt x="791" y="25"/>
                  </a:lnTo>
                  <a:lnTo>
                    <a:pt x="812" y="0"/>
                  </a:lnTo>
                  <a:lnTo>
                    <a:pt x="853" y="33"/>
                  </a:lnTo>
                  <a:lnTo>
                    <a:pt x="837" y="43"/>
                  </a:lnTo>
                  <a:lnTo>
                    <a:pt x="841" y="69"/>
                  </a:lnTo>
                  <a:lnTo>
                    <a:pt x="822" y="95"/>
                  </a:lnTo>
                  <a:lnTo>
                    <a:pt x="805" y="99"/>
                  </a:lnTo>
                  <a:lnTo>
                    <a:pt x="826" y="121"/>
                  </a:lnTo>
                  <a:lnTo>
                    <a:pt x="842" y="149"/>
                  </a:lnTo>
                  <a:lnTo>
                    <a:pt x="831" y="175"/>
                  </a:lnTo>
                  <a:lnTo>
                    <a:pt x="837" y="185"/>
                  </a:lnTo>
                  <a:lnTo>
                    <a:pt x="782" y="185"/>
                  </a:lnTo>
                  <a:lnTo>
                    <a:pt x="763" y="196"/>
                  </a:lnTo>
                  <a:lnTo>
                    <a:pt x="763" y="208"/>
                  </a:lnTo>
                  <a:lnTo>
                    <a:pt x="779" y="212"/>
                  </a:lnTo>
                  <a:lnTo>
                    <a:pt x="763" y="233"/>
                  </a:lnTo>
                  <a:lnTo>
                    <a:pt x="731" y="240"/>
                  </a:lnTo>
                  <a:lnTo>
                    <a:pt x="709" y="273"/>
                  </a:lnTo>
                  <a:lnTo>
                    <a:pt x="709" y="296"/>
                  </a:lnTo>
                  <a:lnTo>
                    <a:pt x="669" y="321"/>
                  </a:lnTo>
                  <a:lnTo>
                    <a:pt x="649" y="355"/>
                  </a:lnTo>
                  <a:lnTo>
                    <a:pt x="621" y="378"/>
                  </a:lnTo>
                  <a:lnTo>
                    <a:pt x="616" y="398"/>
                  </a:lnTo>
                  <a:lnTo>
                    <a:pt x="607" y="411"/>
                  </a:lnTo>
                  <a:lnTo>
                    <a:pt x="575" y="414"/>
                  </a:lnTo>
                  <a:lnTo>
                    <a:pt x="586" y="446"/>
                  </a:lnTo>
                  <a:lnTo>
                    <a:pt x="592" y="477"/>
                  </a:lnTo>
                  <a:lnTo>
                    <a:pt x="592" y="495"/>
                  </a:lnTo>
                  <a:lnTo>
                    <a:pt x="566" y="499"/>
                  </a:lnTo>
                  <a:lnTo>
                    <a:pt x="540" y="499"/>
                  </a:lnTo>
                  <a:lnTo>
                    <a:pt x="520" y="521"/>
                  </a:lnTo>
                  <a:lnTo>
                    <a:pt x="500" y="521"/>
                  </a:lnTo>
                  <a:lnTo>
                    <a:pt x="477" y="541"/>
                  </a:lnTo>
                  <a:lnTo>
                    <a:pt x="465" y="534"/>
                  </a:lnTo>
                  <a:lnTo>
                    <a:pt x="443" y="546"/>
                  </a:lnTo>
                  <a:lnTo>
                    <a:pt x="431" y="541"/>
                  </a:lnTo>
                  <a:lnTo>
                    <a:pt x="339" y="596"/>
                  </a:lnTo>
                  <a:lnTo>
                    <a:pt x="336" y="620"/>
                  </a:lnTo>
                  <a:lnTo>
                    <a:pt x="329" y="638"/>
                  </a:lnTo>
                  <a:lnTo>
                    <a:pt x="339" y="655"/>
                  </a:lnTo>
                  <a:lnTo>
                    <a:pt x="359" y="652"/>
                  </a:lnTo>
                  <a:lnTo>
                    <a:pt x="366" y="667"/>
                  </a:lnTo>
                  <a:lnTo>
                    <a:pt x="366" y="696"/>
                  </a:lnTo>
                  <a:lnTo>
                    <a:pt x="348" y="726"/>
                  </a:lnTo>
                  <a:lnTo>
                    <a:pt x="352" y="755"/>
                  </a:lnTo>
                  <a:lnTo>
                    <a:pt x="336" y="781"/>
                  </a:lnTo>
                  <a:lnTo>
                    <a:pt x="348" y="803"/>
                  </a:lnTo>
                  <a:lnTo>
                    <a:pt x="336" y="821"/>
                  </a:lnTo>
                  <a:lnTo>
                    <a:pt x="359" y="853"/>
                  </a:lnTo>
                  <a:lnTo>
                    <a:pt x="0" y="781"/>
                  </a:lnTo>
                  <a:lnTo>
                    <a:pt x="0" y="773"/>
                  </a:lnTo>
                  <a:lnTo>
                    <a:pt x="4" y="750"/>
                  </a:lnTo>
                  <a:lnTo>
                    <a:pt x="63" y="531"/>
                  </a:lnTo>
                  <a:lnTo>
                    <a:pt x="136" y="295"/>
                  </a:lnTo>
                  <a:lnTo>
                    <a:pt x="116" y="281"/>
                  </a:lnTo>
                  <a:lnTo>
                    <a:pt x="127" y="248"/>
                  </a:lnTo>
                  <a:lnTo>
                    <a:pt x="142" y="209"/>
                  </a:lnTo>
                  <a:lnTo>
                    <a:pt x="116" y="196"/>
                  </a:lnTo>
                  <a:lnTo>
                    <a:pt x="125" y="175"/>
                  </a:lnTo>
                  <a:lnTo>
                    <a:pt x="142" y="160"/>
                  </a:lnTo>
                  <a:lnTo>
                    <a:pt x="168" y="156"/>
                  </a:lnTo>
                  <a:lnTo>
                    <a:pt x="196" y="183"/>
                  </a:lnTo>
                  <a:lnTo>
                    <a:pt x="232" y="174"/>
                  </a:lnTo>
                  <a:lnTo>
                    <a:pt x="226" y="156"/>
                  </a:lnTo>
                  <a:lnTo>
                    <a:pt x="270" y="121"/>
                  </a:lnTo>
                  <a:lnTo>
                    <a:pt x="270" y="106"/>
                  </a:lnTo>
                  <a:lnTo>
                    <a:pt x="245" y="69"/>
                  </a:lnTo>
                  <a:lnTo>
                    <a:pt x="270" y="69"/>
                  </a:lnTo>
                  <a:lnTo>
                    <a:pt x="278" y="51"/>
                  </a:lnTo>
                  <a:lnTo>
                    <a:pt x="278" y="26"/>
                  </a:lnTo>
                  <a:lnTo>
                    <a:pt x="299" y="2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17" y="1655"/>
              <a:ext cx="208" cy="308"/>
            </a:xfrm>
            <a:custGeom>
              <a:avLst/>
              <a:gdLst>
                <a:gd name="T0" fmla="*/ 1 w 384"/>
                <a:gd name="T1" fmla="*/ 0 h 640"/>
                <a:gd name="T2" fmla="*/ 1 w 384"/>
                <a:gd name="T3" fmla="*/ 0 h 640"/>
                <a:gd name="T4" fmla="*/ 1 w 384"/>
                <a:gd name="T5" fmla="*/ 0 h 640"/>
                <a:gd name="T6" fmla="*/ 1 w 384"/>
                <a:gd name="T7" fmla="*/ 0 h 640"/>
                <a:gd name="T8" fmla="*/ 1 w 384"/>
                <a:gd name="T9" fmla="*/ 0 h 640"/>
                <a:gd name="T10" fmla="*/ 0 w 384"/>
                <a:gd name="T11" fmla="*/ 0 h 640"/>
                <a:gd name="T12" fmla="*/ 1 w 384"/>
                <a:gd name="T13" fmla="*/ 0 h 640"/>
                <a:gd name="T14" fmla="*/ 1 w 384"/>
                <a:gd name="T15" fmla="*/ 0 h 640"/>
                <a:gd name="T16" fmla="*/ 1 w 384"/>
                <a:gd name="T17" fmla="*/ 0 h 640"/>
                <a:gd name="T18" fmla="*/ 1 w 384"/>
                <a:gd name="T19" fmla="*/ 0 h 640"/>
                <a:gd name="T20" fmla="*/ 1 w 384"/>
                <a:gd name="T21" fmla="*/ 0 h 640"/>
                <a:gd name="T22" fmla="*/ 1 w 384"/>
                <a:gd name="T23" fmla="*/ 0 h 640"/>
                <a:gd name="T24" fmla="*/ 1 w 384"/>
                <a:gd name="T25" fmla="*/ 0 h 640"/>
                <a:gd name="T26" fmla="*/ 1 w 384"/>
                <a:gd name="T27" fmla="*/ 0 h 640"/>
                <a:gd name="T28" fmla="*/ 1 w 384"/>
                <a:gd name="T29" fmla="*/ 0 h 640"/>
                <a:gd name="T30" fmla="*/ 1 w 384"/>
                <a:gd name="T31" fmla="*/ 0 h 640"/>
                <a:gd name="T32" fmla="*/ 1 w 384"/>
                <a:gd name="T33" fmla="*/ 0 h 640"/>
                <a:gd name="T34" fmla="*/ 1 w 384"/>
                <a:gd name="T35" fmla="*/ 0 h 640"/>
                <a:gd name="T36" fmla="*/ 1 w 384"/>
                <a:gd name="T37" fmla="*/ 0 h 640"/>
                <a:gd name="T38" fmla="*/ 1 w 384"/>
                <a:gd name="T39" fmla="*/ 0 h 640"/>
                <a:gd name="T40" fmla="*/ 1 w 384"/>
                <a:gd name="T41" fmla="*/ 0 h 640"/>
                <a:gd name="T42" fmla="*/ 1 w 384"/>
                <a:gd name="T43" fmla="*/ 0 h 640"/>
                <a:gd name="T44" fmla="*/ 1 w 384"/>
                <a:gd name="T45" fmla="*/ 0 h 640"/>
                <a:gd name="T46" fmla="*/ 1 w 384"/>
                <a:gd name="T47" fmla="*/ 0 h 640"/>
                <a:gd name="T48" fmla="*/ 1 w 384"/>
                <a:gd name="T49" fmla="*/ 0 h 640"/>
                <a:gd name="T50" fmla="*/ 1 w 384"/>
                <a:gd name="T51" fmla="*/ 0 h 640"/>
                <a:gd name="T52" fmla="*/ 1 w 384"/>
                <a:gd name="T53" fmla="*/ 0 h 640"/>
                <a:gd name="T54" fmla="*/ 1 w 384"/>
                <a:gd name="T55" fmla="*/ 0 h 640"/>
                <a:gd name="T56" fmla="*/ 1 w 384"/>
                <a:gd name="T57" fmla="*/ 0 h 640"/>
                <a:gd name="T58" fmla="*/ 1 w 384"/>
                <a:gd name="T59" fmla="*/ 0 h 640"/>
                <a:gd name="T60" fmla="*/ 1 w 384"/>
                <a:gd name="T61" fmla="*/ 0 h 640"/>
                <a:gd name="T62" fmla="*/ 1 w 384"/>
                <a:gd name="T63" fmla="*/ 0 h 640"/>
                <a:gd name="T64" fmla="*/ 1 w 384"/>
                <a:gd name="T65" fmla="*/ 0 h 6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4" h="640">
                  <a:moveTo>
                    <a:pt x="222" y="0"/>
                  </a:moveTo>
                  <a:lnTo>
                    <a:pt x="212" y="37"/>
                  </a:lnTo>
                  <a:lnTo>
                    <a:pt x="122" y="28"/>
                  </a:lnTo>
                  <a:lnTo>
                    <a:pt x="90" y="29"/>
                  </a:lnTo>
                  <a:lnTo>
                    <a:pt x="66" y="87"/>
                  </a:lnTo>
                  <a:lnTo>
                    <a:pt x="86" y="154"/>
                  </a:lnTo>
                  <a:lnTo>
                    <a:pt x="79" y="189"/>
                  </a:lnTo>
                  <a:lnTo>
                    <a:pt x="87" y="198"/>
                  </a:lnTo>
                  <a:lnTo>
                    <a:pt x="79" y="227"/>
                  </a:lnTo>
                  <a:lnTo>
                    <a:pt x="31" y="241"/>
                  </a:lnTo>
                  <a:lnTo>
                    <a:pt x="0" y="288"/>
                  </a:lnTo>
                  <a:lnTo>
                    <a:pt x="0" y="310"/>
                  </a:lnTo>
                  <a:lnTo>
                    <a:pt x="11" y="322"/>
                  </a:lnTo>
                  <a:lnTo>
                    <a:pt x="2" y="343"/>
                  </a:lnTo>
                  <a:lnTo>
                    <a:pt x="55" y="376"/>
                  </a:lnTo>
                  <a:lnTo>
                    <a:pt x="59" y="420"/>
                  </a:lnTo>
                  <a:lnTo>
                    <a:pt x="56" y="437"/>
                  </a:lnTo>
                  <a:lnTo>
                    <a:pt x="79" y="437"/>
                  </a:lnTo>
                  <a:lnTo>
                    <a:pt x="105" y="465"/>
                  </a:lnTo>
                  <a:lnTo>
                    <a:pt x="127" y="486"/>
                  </a:lnTo>
                  <a:lnTo>
                    <a:pt x="127" y="499"/>
                  </a:lnTo>
                  <a:lnTo>
                    <a:pt x="144" y="512"/>
                  </a:lnTo>
                  <a:lnTo>
                    <a:pt x="141" y="521"/>
                  </a:lnTo>
                  <a:lnTo>
                    <a:pt x="152" y="534"/>
                  </a:lnTo>
                  <a:lnTo>
                    <a:pt x="151" y="545"/>
                  </a:lnTo>
                  <a:lnTo>
                    <a:pt x="166" y="585"/>
                  </a:lnTo>
                  <a:lnTo>
                    <a:pt x="171" y="601"/>
                  </a:lnTo>
                  <a:lnTo>
                    <a:pt x="192" y="611"/>
                  </a:lnTo>
                  <a:lnTo>
                    <a:pt x="200" y="640"/>
                  </a:lnTo>
                  <a:lnTo>
                    <a:pt x="218" y="635"/>
                  </a:lnTo>
                  <a:lnTo>
                    <a:pt x="296" y="631"/>
                  </a:lnTo>
                  <a:lnTo>
                    <a:pt x="343" y="601"/>
                  </a:lnTo>
                  <a:lnTo>
                    <a:pt x="343" y="585"/>
                  </a:lnTo>
                  <a:lnTo>
                    <a:pt x="359" y="578"/>
                  </a:lnTo>
                  <a:lnTo>
                    <a:pt x="371" y="567"/>
                  </a:lnTo>
                  <a:lnTo>
                    <a:pt x="371" y="557"/>
                  </a:lnTo>
                  <a:lnTo>
                    <a:pt x="362" y="545"/>
                  </a:lnTo>
                  <a:lnTo>
                    <a:pt x="376" y="536"/>
                  </a:lnTo>
                  <a:lnTo>
                    <a:pt x="376" y="521"/>
                  </a:lnTo>
                  <a:lnTo>
                    <a:pt x="371" y="514"/>
                  </a:lnTo>
                  <a:lnTo>
                    <a:pt x="371" y="499"/>
                  </a:lnTo>
                  <a:lnTo>
                    <a:pt x="384" y="486"/>
                  </a:lnTo>
                  <a:lnTo>
                    <a:pt x="384" y="465"/>
                  </a:lnTo>
                  <a:lnTo>
                    <a:pt x="378" y="446"/>
                  </a:lnTo>
                  <a:lnTo>
                    <a:pt x="359" y="422"/>
                  </a:lnTo>
                  <a:lnTo>
                    <a:pt x="350" y="400"/>
                  </a:lnTo>
                  <a:lnTo>
                    <a:pt x="365" y="376"/>
                  </a:lnTo>
                  <a:lnTo>
                    <a:pt x="359" y="351"/>
                  </a:lnTo>
                  <a:lnTo>
                    <a:pt x="376" y="347"/>
                  </a:lnTo>
                  <a:lnTo>
                    <a:pt x="384" y="318"/>
                  </a:lnTo>
                  <a:lnTo>
                    <a:pt x="371" y="288"/>
                  </a:lnTo>
                  <a:lnTo>
                    <a:pt x="318" y="286"/>
                  </a:lnTo>
                  <a:lnTo>
                    <a:pt x="310" y="275"/>
                  </a:lnTo>
                  <a:lnTo>
                    <a:pt x="281" y="275"/>
                  </a:lnTo>
                  <a:lnTo>
                    <a:pt x="271" y="241"/>
                  </a:lnTo>
                  <a:lnTo>
                    <a:pt x="240" y="211"/>
                  </a:lnTo>
                  <a:lnTo>
                    <a:pt x="240" y="180"/>
                  </a:lnTo>
                  <a:lnTo>
                    <a:pt x="258" y="161"/>
                  </a:lnTo>
                  <a:lnTo>
                    <a:pt x="240" y="154"/>
                  </a:lnTo>
                  <a:lnTo>
                    <a:pt x="226" y="146"/>
                  </a:lnTo>
                  <a:lnTo>
                    <a:pt x="248" y="146"/>
                  </a:lnTo>
                  <a:lnTo>
                    <a:pt x="278" y="149"/>
                  </a:lnTo>
                  <a:lnTo>
                    <a:pt x="299" y="116"/>
                  </a:lnTo>
                  <a:lnTo>
                    <a:pt x="286" y="73"/>
                  </a:lnTo>
                  <a:lnTo>
                    <a:pt x="303" y="20"/>
                  </a:lnTo>
                  <a:lnTo>
                    <a:pt x="244" y="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235" y="1582"/>
              <a:ext cx="327" cy="196"/>
            </a:xfrm>
            <a:custGeom>
              <a:avLst/>
              <a:gdLst>
                <a:gd name="T0" fmla="*/ 1 w 601"/>
                <a:gd name="T1" fmla="*/ 0 h 408"/>
                <a:gd name="T2" fmla="*/ 1 w 601"/>
                <a:gd name="T3" fmla="*/ 0 h 408"/>
                <a:gd name="T4" fmla="*/ 1 w 601"/>
                <a:gd name="T5" fmla="*/ 0 h 408"/>
                <a:gd name="T6" fmla="*/ 1 w 601"/>
                <a:gd name="T7" fmla="*/ 0 h 408"/>
                <a:gd name="T8" fmla="*/ 1 w 601"/>
                <a:gd name="T9" fmla="*/ 0 h 408"/>
                <a:gd name="T10" fmla="*/ 1 w 601"/>
                <a:gd name="T11" fmla="*/ 0 h 408"/>
                <a:gd name="T12" fmla="*/ 1 w 601"/>
                <a:gd name="T13" fmla="*/ 0 h 408"/>
                <a:gd name="T14" fmla="*/ 1 w 601"/>
                <a:gd name="T15" fmla="*/ 0 h 408"/>
                <a:gd name="T16" fmla="*/ 1 w 601"/>
                <a:gd name="T17" fmla="*/ 0 h 408"/>
                <a:gd name="T18" fmla="*/ 1 w 601"/>
                <a:gd name="T19" fmla="*/ 0 h 408"/>
                <a:gd name="T20" fmla="*/ 1 w 601"/>
                <a:gd name="T21" fmla="*/ 0 h 408"/>
                <a:gd name="T22" fmla="*/ 1 w 601"/>
                <a:gd name="T23" fmla="*/ 0 h 408"/>
                <a:gd name="T24" fmla="*/ 1 w 601"/>
                <a:gd name="T25" fmla="*/ 0 h 408"/>
                <a:gd name="T26" fmla="*/ 1 w 601"/>
                <a:gd name="T27" fmla="*/ 0 h 408"/>
                <a:gd name="T28" fmla="*/ 1 w 601"/>
                <a:gd name="T29" fmla="*/ 0 h 408"/>
                <a:gd name="T30" fmla="*/ 1 w 601"/>
                <a:gd name="T31" fmla="*/ 0 h 408"/>
                <a:gd name="T32" fmla="*/ 1 w 601"/>
                <a:gd name="T33" fmla="*/ 0 h 408"/>
                <a:gd name="T34" fmla="*/ 1 w 601"/>
                <a:gd name="T35" fmla="*/ 0 h 408"/>
                <a:gd name="T36" fmla="*/ 1 w 601"/>
                <a:gd name="T37" fmla="*/ 0 h 408"/>
                <a:gd name="T38" fmla="*/ 1 w 601"/>
                <a:gd name="T39" fmla="*/ 0 h 408"/>
                <a:gd name="T40" fmla="*/ 1 w 601"/>
                <a:gd name="T41" fmla="*/ 0 h 408"/>
                <a:gd name="T42" fmla="*/ 1 w 601"/>
                <a:gd name="T43" fmla="*/ 0 h 408"/>
                <a:gd name="T44" fmla="*/ 1 w 601"/>
                <a:gd name="T45" fmla="*/ 0 h 408"/>
                <a:gd name="T46" fmla="*/ 1 w 601"/>
                <a:gd name="T47" fmla="*/ 0 h 408"/>
                <a:gd name="T48" fmla="*/ 1 w 601"/>
                <a:gd name="T49" fmla="*/ 0 h 408"/>
                <a:gd name="T50" fmla="*/ 1 w 601"/>
                <a:gd name="T51" fmla="*/ 0 h 408"/>
                <a:gd name="T52" fmla="*/ 1 w 601"/>
                <a:gd name="T53" fmla="*/ 0 h 408"/>
                <a:gd name="T54" fmla="*/ 1 w 601"/>
                <a:gd name="T55" fmla="*/ 0 h 408"/>
                <a:gd name="T56" fmla="*/ 1 w 601"/>
                <a:gd name="T57" fmla="*/ 0 h 408"/>
                <a:gd name="T58" fmla="*/ 1 w 601"/>
                <a:gd name="T59" fmla="*/ 0 h 408"/>
                <a:gd name="T60" fmla="*/ 1 w 601"/>
                <a:gd name="T61" fmla="*/ 0 h 408"/>
                <a:gd name="T62" fmla="*/ 1 w 601"/>
                <a:gd name="T63" fmla="*/ 0 h 408"/>
                <a:gd name="T64" fmla="*/ 1 w 601"/>
                <a:gd name="T65" fmla="*/ 0 h 408"/>
                <a:gd name="T66" fmla="*/ 0 w 601"/>
                <a:gd name="T67" fmla="*/ 0 h 408"/>
                <a:gd name="T68" fmla="*/ 1 w 601"/>
                <a:gd name="T69" fmla="*/ 0 h 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408">
                  <a:moveTo>
                    <a:pt x="14" y="0"/>
                  </a:moveTo>
                  <a:lnTo>
                    <a:pt x="532" y="112"/>
                  </a:lnTo>
                  <a:lnTo>
                    <a:pt x="553" y="126"/>
                  </a:lnTo>
                  <a:lnTo>
                    <a:pt x="543" y="141"/>
                  </a:lnTo>
                  <a:lnTo>
                    <a:pt x="577" y="180"/>
                  </a:lnTo>
                  <a:lnTo>
                    <a:pt x="576" y="214"/>
                  </a:lnTo>
                  <a:lnTo>
                    <a:pt x="542" y="214"/>
                  </a:lnTo>
                  <a:lnTo>
                    <a:pt x="553" y="222"/>
                  </a:lnTo>
                  <a:lnTo>
                    <a:pt x="542" y="233"/>
                  </a:lnTo>
                  <a:lnTo>
                    <a:pt x="532" y="249"/>
                  </a:lnTo>
                  <a:lnTo>
                    <a:pt x="513" y="276"/>
                  </a:lnTo>
                  <a:lnTo>
                    <a:pt x="523" y="298"/>
                  </a:lnTo>
                  <a:lnTo>
                    <a:pt x="601" y="309"/>
                  </a:lnTo>
                  <a:lnTo>
                    <a:pt x="587" y="330"/>
                  </a:lnTo>
                  <a:lnTo>
                    <a:pt x="577" y="350"/>
                  </a:lnTo>
                  <a:lnTo>
                    <a:pt x="566" y="381"/>
                  </a:lnTo>
                  <a:lnTo>
                    <a:pt x="554" y="408"/>
                  </a:lnTo>
                  <a:lnTo>
                    <a:pt x="483" y="392"/>
                  </a:lnTo>
                  <a:lnTo>
                    <a:pt x="488" y="374"/>
                  </a:lnTo>
                  <a:lnTo>
                    <a:pt x="405" y="357"/>
                  </a:lnTo>
                  <a:lnTo>
                    <a:pt x="405" y="379"/>
                  </a:lnTo>
                  <a:lnTo>
                    <a:pt x="114" y="315"/>
                  </a:lnTo>
                  <a:lnTo>
                    <a:pt x="60" y="305"/>
                  </a:lnTo>
                  <a:lnTo>
                    <a:pt x="81" y="271"/>
                  </a:lnTo>
                  <a:lnTo>
                    <a:pt x="68" y="232"/>
                  </a:lnTo>
                  <a:lnTo>
                    <a:pt x="85" y="172"/>
                  </a:lnTo>
                  <a:lnTo>
                    <a:pt x="26" y="161"/>
                  </a:lnTo>
                  <a:lnTo>
                    <a:pt x="4" y="152"/>
                  </a:lnTo>
                  <a:lnTo>
                    <a:pt x="8" y="130"/>
                  </a:lnTo>
                  <a:lnTo>
                    <a:pt x="4" y="112"/>
                  </a:lnTo>
                  <a:lnTo>
                    <a:pt x="22" y="66"/>
                  </a:lnTo>
                  <a:lnTo>
                    <a:pt x="8" y="66"/>
                  </a:lnTo>
                  <a:lnTo>
                    <a:pt x="16" y="35"/>
                  </a:lnTo>
                  <a:lnTo>
                    <a:pt x="0" y="3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255" y="2223"/>
              <a:ext cx="235" cy="178"/>
            </a:xfrm>
            <a:custGeom>
              <a:avLst/>
              <a:gdLst>
                <a:gd name="T0" fmla="*/ 1 w 432"/>
                <a:gd name="T1" fmla="*/ 0 h 368"/>
                <a:gd name="T2" fmla="*/ 1 w 432"/>
                <a:gd name="T3" fmla="*/ 0 h 368"/>
                <a:gd name="T4" fmla="*/ 1 w 432"/>
                <a:gd name="T5" fmla="*/ 0 h 368"/>
                <a:gd name="T6" fmla="*/ 1 w 432"/>
                <a:gd name="T7" fmla="*/ 0 h 368"/>
                <a:gd name="T8" fmla="*/ 1 w 432"/>
                <a:gd name="T9" fmla="*/ 0 h 368"/>
                <a:gd name="T10" fmla="*/ 1 w 432"/>
                <a:gd name="T11" fmla="*/ 0 h 368"/>
                <a:gd name="T12" fmla="*/ 1 w 432"/>
                <a:gd name="T13" fmla="*/ 0 h 368"/>
                <a:gd name="T14" fmla="*/ 1 w 432"/>
                <a:gd name="T15" fmla="*/ 0 h 368"/>
                <a:gd name="T16" fmla="*/ 1 w 432"/>
                <a:gd name="T17" fmla="*/ 0 h 368"/>
                <a:gd name="T18" fmla="*/ 1 w 432"/>
                <a:gd name="T19" fmla="*/ 0 h 368"/>
                <a:gd name="T20" fmla="*/ 1 w 432"/>
                <a:gd name="T21" fmla="*/ 0 h 368"/>
                <a:gd name="T22" fmla="*/ 1 w 432"/>
                <a:gd name="T23" fmla="*/ 0 h 368"/>
                <a:gd name="T24" fmla="*/ 1 w 432"/>
                <a:gd name="T25" fmla="*/ 0 h 368"/>
                <a:gd name="T26" fmla="*/ 1 w 432"/>
                <a:gd name="T27" fmla="*/ 0 h 368"/>
                <a:gd name="T28" fmla="*/ 1 w 432"/>
                <a:gd name="T29" fmla="*/ 0 h 368"/>
                <a:gd name="T30" fmla="*/ 1 w 432"/>
                <a:gd name="T31" fmla="*/ 0 h 368"/>
                <a:gd name="T32" fmla="*/ 1 w 432"/>
                <a:gd name="T33" fmla="*/ 0 h 368"/>
                <a:gd name="T34" fmla="*/ 1 w 432"/>
                <a:gd name="T35" fmla="*/ 0 h 368"/>
                <a:gd name="T36" fmla="*/ 1 w 432"/>
                <a:gd name="T37" fmla="*/ 0 h 368"/>
                <a:gd name="T38" fmla="*/ 0 w 432"/>
                <a:gd name="T39" fmla="*/ 0 h 368"/>
                <a:gd name="T40" fmla="*/ 1 w 432"/>
                <a:gd name="T41" fmla="*/ 0 h 368"/>
                <a:gd name="T42" fmla="*/ 1 w 432"/>
                <a:gd name="T43" fmla="*/ 0 h 368"/>
                <a:gd name="T44" fmla="*/ 1 w 432"/>
                <a:gd name="T45" fmla="*/ 0 h 368"/>
                <a:gd name="T46" fmla="*/ 1 w 432"/>
                <a:gd name="T47" fmla="*/ 0 h 368"/>
                <a:gd name="T48" fmla="*/ 1 w 432"/>
                <a:gd name="T49" fmla="*/ 0 h 368"/>
                <a:gd name="T50" fmla="*/ 1 w 432"/>
                <a:gd name="T51" fmla="*/ 0 h 368"/>
                <a:gd name="T52" fmla="*/ 1 w 432"/>
                <a:gd name="T53" fmla="*/ 0 h 368"/>
                <a:gd name="T54" fmla="*/ 1 w 432"/>
                <a:gd name="T55" fmla="*/ 0 h 368"/>
                <a:gd name="T56" fmla="*/ 1 w 432"/>
                <a:gd name="T57" fmla="*/ 0 h 368"/>
                <a:gd name="T58" fmla="*/ 1 w 432"/>
                <a:gd name="T59" fmla="*/ 0 h 368"/>
                <a:gd name="T60" fmla="*/ 1 w 432"/>
                <a:gd name="T61" fmla="*/ 0 h 368"/>
                <a:gd name="T62" fmla="*/ 1 w 432"/>
                <a:gd name="T63" fmla="*/ 0 h 368"/>
                <a:gd name="T64" fmla="*/ 1 w 432"/>
                <a:gd name="T65" fmla="*/ 0 h 368"/>
                <a:gd name="T66" fmla="*/ 1 w 432"/>
                <a:gd name="T67" fmla="*/ 0 h 368"/>
                <a:gd name="T68" fmla="*/ 1 w 432"/>
                <a:gd name="T69" fmla="*/ 0 h 368"/>
                <a:gd name="T70" fmla="*/ 1 w 432"/>
                <a:gd name="T71" fmla="*/ 0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32" h="368">
                  <a:moveTo>
                    <a:pt x="424" y="368"/>
                  </a:moveTo>
                  <a:lnTo>
                    <a:pt x="417" y="350"/>
                  </a:lnTo>
                  <a:lnTo>
                    <a:pt x="410" y="332"/>
                  </a:lnTo>
                  <a:lnTo>
                    <a:pt x="383" y="316"/>
                  </a:lnTo>
                  <a:lnTo>
                    <a:pt x="427" y="160"/>
                  </a:lnTo>
                  <a:lnTo>
                    <a:pt x="432" y="138"/>
                  </a:lnTo>
                  <a:lnTo>
                    <a:pt x="406" y="143"/>
                  </a:lnTo>
                  <a:lnTo>
                    <a:pt x="158" y="160"/>
                  </a:lnTo>
                  <a:lnTo>
                    <a:pt x="163" y="125"/>
                  </a:lnTo>
                  <a:lnTo>
                    <a:pt x="133" y="95"/>
                  </a:lnTo>
                  <a:lnTo>
                    <a:pt x="88" y="81"/>
                  </a:lnTo>
                  <a:lnTo>
                    <a:pt x="86" y="68"/>
                  </a:lnTo>
                  <a:lnTo>
                    <a:pt x="56" y="60"/>
                  </a:lnTo>
                  <a:lnTo>
                    <a:pt x="55" y="29"/>
                  </a:lnTo>
                  <a:lnTo>
                    <a:pt x="30" y="11"/>
                  </a:lnTo>
                  <a:lnTo>
                    <a:pt x="12" y="0"/>
                  </a:lnTo>
                  <a:lnTo>
                    <a:pt x="9" y="13"/>
                  </a:lnTo>
                  <a:lnTo>
                    <a:pt x="9" y="26"/>
                  </a:lnTo>
                  <a:lnTo>
                    <a:pt x="9" y="42"/>
                  </a:lnTo>
                  <a:lnTo>
                    <a:pt x="0" y="60"/>
                  </a:lnTo>
                  <a:lnTo>
                    <a:pt x="9" y="85"/>
                  </a:lnTo>
                  <a:lnTo>
                    <a:pt x="41" y="112"/>
                  </a:lnTo>
                  <a:lnTo>
                    <a:pt x="56" y="143"/>
                  </a:lnTo>
                  <a:lnTo>
                    <a:pt x="63" y="177"/>
                  </a:lnTo>
                  <a:lnTo>
                    <a:pt x="68" y="224"/>
                  </a:lnTo>
                  <a:lnTo>
                    <a:pt x="74" y="257"/>
                  </a:lnTo>
                  <a:lnTo>
                    <a:pt x="86" y="269"/>
                  </a:lnTo>
                  <a:lnTo>
                    <a:pt x="107" y="290"/>
                  </a:lnTo>
                  <a:lnTo>
                    <a:pt x="129" y="298"/>
                  </a:lnTo>
                  <a:lnTo>
                    <a:pt x="129" y="314"/>
                  </a:lnTo>
                  <a:lnTo>
                    <a:pt x="133" y="314"/>
                  </a:lnTo>
                  <a:lnTo>
                    <a:pt x="141" y="328"/>
                  </a:lnTo>
                  <a:lnTo>
                    <a:pt x="163" y="328"/>
                  </a:lnTo>
                  <a:lnTo>
                    <a:pt x="171" y="316"/>
                  </a:lnTo>
                  <a:lnTo>
                    <a:pt x="395" y="360"/>
                  </a:lnTo>
                  <a:lnTo>
                    <a:pt x="424" y="368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14" y="2146"/>
              <a:ext cx="326" cy="189"/>
            </a:xfrm>
            <a:custGeom>
              <a:avLst/>
              <a:gdLst>
                <a:gd name="T0" fmla="*/ 1 w 599"/>
                <a:gd name="T1" fmla="*/ 0 h 393"/>
                <a:gd name="T2" fmla="*/ 1 w 599"/>
                <a:gd name="T3" fmla="*/ 0 h 393"/>
                <a:gd name="T4" fmla="*/ 1 w 599"/>
                <a:gd name="T5" fmla="*/ 0 h 393"/>
                <a:gd name="T6" fmla="*/ 1 w 599"/>
                <a:gd name="T7" fmla="*/ 0 h 393"/>
                <a:gd name="T8" fmla="*/ 1 w 599"/>
                <a:gd name="T9" fmla="*/ 0 h 393"/>
                <a:gd name="T10" fmla="*/ 1 w 599"/>
                <a:gd name="T11" fmla="*/ 0 h 393"/>
                <a:gd name="T12" fmla="*/ 1 w 599"/>
                <a:gd name="T13" fmla="*/ 0 h 393"/>
                <a:gd name="T14" fmla="*/ 1 w 599"/>
                <a:gd name="T15" fmla="*/ 0 h 393"/>
                <a:gd name="T16" fmla="*/ 1 w 599"/>
                <a:gd name="T17" fmla="*/ 0 h 393"/>
                <a:gd name="T18" fmla="*/ 1 w 599"/>
                <a:gd name="T19" fmla="*/ 0 h 393"/>
                <a:gd name="T20" fmla="*/ 1 w 599"/>
                <a:gd name="T21" fmla="*/ 0 h 393"/>
                <a:gd name="T22" fmla="*/ 1 w 599"/>
                <a:gd name="T23" fmla="*/ 0 h 393"/>
                <a:gd name="T24" fmla="*/ 1 w 599"/>
                <a:gd name="T25" fmla="*/ 0 h 393"/>
                <a:gd name="T26" fmla="*/ 1 w 599"/>
                <a:gd name="T27" fmla="*/ 0 h 393"/>
                <a:gd name="T28" fmla="*/ 1 w 599"/>
                <a:gd name="T29" fmla="*/ 0 h 393"/>
                <a:gd name="T30" fmla="*/ 1 w 599"/>
                <a:gd name="T31" fmla="*/ 0 h 393"/>
                <a:gd name="T32" fmla="*/ 1 w 599"/>
                <a:gd name="T33" fmla="*/ 0 h 393"/>
                <a:gd name="T34" fmla="*/ 1 w 599"/>
                <a:gd name="T35" fmla="*/ 0 h 393"/>
                <a:gd name="T36" fmla="*/ 1 w 599"/>
                <a:gd name="T37" fmla="*/ 0 h 393"/>
                <a:gd name="T38" fmla="*/ 1 w 599"/>
                <a:gd name="T39" fmla="*/ 0 h 393"/>
                <a:gd name="T40" fmla="*/ 1 w 599"/>
                <a:gd name="T41" fmla="*/ 0 h 393"/>
                <a:gd name="T42" fmla="*/ 1 w 599"/>
                <a:gd name="T43" fmla="*/ 0 h 393"/>
                <a:gd name="T44" fmla="*/ 1 w 599"/>
                <a:gd name="T45" fmla="*/ 0 h 393"/>
                <a:gd name="T46" fmla="*/ 1 w 599"/>
                <a:gd name="T47" fmla="*/ 0 h 393"/>
                <a:gd name="T48" fmla="*/ 1 w 599"/>
                <a:gd name="T49" fmla="*/ 0 h 393"/>
                <a:gd name="T50" fmla="*/ 1 w 599"/>
                <a:gd name="T51" fmla="*/ 0 h 393"/>
                <a:gd name="T52" fmla="*/ 1 w 599"/>
                <a:gd name="T53" fmla="*/ 0 h 393"/>
                <a:gd name="T54" fmla="*/ 1 w 599"/>
                <a:gd name="T55" fmla="*/ 0 h 393"/>
                <a:gd name="T56" fmla="*/ 1 w 599"/>
                <a:gd name="T57" fmla="*/ 0 h 393"/>
                <a:gd name="T58" fmla="*/ 1 w 599"/>
                <a:gd name="T59" fmla="*/ 0 h 393"/>
                <a:gd name="T60" fmla="*/ 1 w 599"/>
                <a:gd name="T61" fmla="*/ 0 h 393"/>
                <a:gd name="T62" fmla="*/ 1 w 599"/>
                <a:gd name="T63" fmla="*/ 0 h 393"/>
                <a:gd name="T64" fmla="*/ 0 w 599"/>
                <a:gd name="T65" fmla="*/ 0 h 393"/>
                <a:gd name="T66" fmla="*/ 0 w 599"/>
                <a:gd name="T67" fmla="*/ 0 h 393"/>
                <a:gd name="T68" fmla="*/ 1 w 599"/>
                <a:gd name="T69" fmla="*/ 0 h 3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9" h="393">
                  <a:moveTo>
                    <a:pt x="8" y="99"/>
                  </a:moveTo>
                  <a:lnTo>
                    <a:pt x="26" y="104"/>
                  </a:lnTo>
                  <a:lnTo>
                    <a:pt x="59" y="106"/>
                  </a:lnTo>
                  <a:lnTo>
                    <a:pt x="134" y="77"/>
                  </a:lnTo>
                  <a:lnTo>
                    <a:pt x="234" y="47"/>
                  </a:lnTo>
                  <a:lnTo>
                    <a:pt x="251" y="34"/>
                  </a:lnTo>
                  <a:lnTo>
                    <a:pt x="330" y="1"/>
                  </a:lnTo>
                  <a:lnTo>
                    <a:pt x="352" y="12"/>
                  </a:lnTo>
                  <a:lnTo>
                    <a:pt x="371" y="0"/>
                  </a:lnTo>
                  <a:lnTo>
                    <a:pt x="399" y="1"/>
                  </a:lnTo>
                  <a:lnTo>
                    <a:pt x="426" y="5"/>
                  </a:lnTo>
                  <a:lnTo>
                    <a:pt x="510" y="0"/>
                  </a:lnTo>
                  <a:lnTo>
                    <a:pt x="569" y="5"/>
                  </a:lnTo>
                  <a:lnTo>
                    <a:pt x="599" y="5"/>
                  </a:lnTo>
                  <a:lnTo>
                    <a:pt x="598" y="23"/>
                  </a:lnTo>
                  <a:lnTo>
                    <a:pt x="591" y="47"/>
                  </a:lnTo>
                  <a:lnTo>
                    <a:pt x="599" y="58"/>
                  </a:lnTo>
                  <a:lnTo>
                    <a:pt x="583" y="77"/>
                  </a:lnTo>
                  <a:lnTo>
                    <a:pt x="561" y="80"/>
                  </a:lnTo>
                  <a:lnTo>
                    <a:pt x="502" y="104"/>
                  </a:lnTo>
                  <a:lnTo>
                    <a:pt x="461" y="129"/>
                  </a:lnTo>
                  <a:lnTo>
                    <a:pt x="343" y="229"/>
                  </a:lnTo>
                  <a:lnTo>
                    <a:pt x="279" y="284"/>
                  </a:lnTo>
                  <a:lnTo>
                    <a:pt x="255" y="304"/>
                  </a:lnTo>
                  <a:lnTo>
                    <a:pt x="245" y="297"/>
                  </a:lnTo>
                  <a:lnTo>
                    <a:pt x="227" y="309"/>
                  </a:lnTo>
                  <a:lnTo>
                    <a:pt x="240" y="327"/>
                  </a:lnTo>
                  <a:lnTo>
                    <a:pt x="204" y="350"/>
                  </a:lnTo>
                  <a:lnTo>
                    <a:pt x="155" y="378"/>
                  </a:lnTo>
                  <a:lnTo>
                    <a:pt x="138" y="393"/>
                  </a:lnTo>
                  <a:lnTo>
                    <a:pt x="22" y="205"/>
                  </a:lnTo>
                  <a:lnTo>
                    <a:pt x="8" y="187"/>
                  </a:lnTo>
                  <a:lnTo>
                    <a:pt x="0" y="152"/>
                  </a:lnTo>
                  <a:lnTo>
                    <a:pt x="0" y="114"/>
                  </a:lnTo>
                  <a:lnTo>
                    <a:pt x="8" y="99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35" y="2174"/>
              <a:ext cx="276" cy="126"/>
            </a:xfrm>
            <a:custGeom>
              <a:avLst/>
              <a:gdLst>
                <a:gd name="T0" fmla="*/ 1 w 507"/>
                <a:gd name="T1" fmla="*/ 0 h 262"/>
                <a:gd name="T2" fmla="*/ 1 w 507"/>
                <a:gd name="T3" fmla="*/ 0 h 262"/>
                <a:gd name="T4" fmla="*/ 1 w 507"/>
                <a:gd name="T5" fmla="*/ 0 h 262"/>
                <a:gd name="T6" fmla="*/ 1 w 507"/>
                <a:gd name="T7" fmla="*/ 0 h 262"/>
                <a:gd name="T8" fmla="*/ 1 w 507"/>
                <a:gd name="T9" fmla="*/ 0 h 262"/>
                <a:gd name="T10" fmla="*/ 1 w 507"/>
                <a:gd name="T11" fmla="*/ 0 h 262"/>
                <a:gd name="T12" fmla="*/ 1 w 507"/>
                <a:gd name="T13" fmla="*/ 0 h 262"/>
                <a:gd name="T14" fmla="*/ 1 w 507"/>
                <a:gd name="T15" fmla="*/ 0 h 262"/>
                <a:gd name="T16" fmla="*/ 1 w 507"/>
                <a:gd name="T17" fmla="*/ 0 h 262"/>
                <a:gd name="T18" fmla="*/ 1 w 507"/>
                <a:gd name="T19" fmla="*/ 0 h 262"/>
                <a:gd name="T20" fmla="*/ 1 w 507"/>
                <a:gd name="T21" fmla="*/ 0 h 262"/>
                <a:gd name="T22" fmla="*/ 1 w 507"/>
                <a:gd name="T23" fmla="*/ 0 h 262"/>
                <a:gd name="T24" fmla="*/ 1 w 507"/>
                <a:gd name="T25" fmla="*/ 0 h 262"/>
                <a:gd name="T26" fmla="*/ 1 w 507"/>
                <a:gd name="T27" fmla="*/ 0 h 262"/>
                <a:gd name="T28" fmla="*/ 1 w 507"/>
                <a:gd name="T29" fmla="*/ 0 h 262"/>
                <a:gd name="T30" fmla="*/ 1 w 507"/>
                <a:gd name="T31" fmla="*/ 0 h 262"/>
                <a:gd name="T32" fmla="*/ 1 w 507"/>
                <a:gd name="T33" fmla="*/ 0 h 262"/>
                <a:gd name="T34" fmla="*/ 1 w 507"/>
                <a:gd name="T35" fmla="*/ 0 h 262"/>
                <a:gd name="T36" fmla="*/ 1 w 507"/>
                <a:gd name="T37" fmla="*/ 0 h 262"/>
                <a:gd name="T38" fmla="*/ 1 w 507"/>
                <a:gd name="T39" fmla="*/ 0 h 262"/>
                <a:gd name="T40" fmla="*/ 1 w 507"/>
                <a:gd name="T41" fmla="*/ 0 h 262"/>
                <a:gd name="T42" fmla="*/ 1 w 507"/>
                <a:gd name="T43" fmla="*/ 0 h 262"/>
                <a:gd name="T44" fmla="*/ 1 w 507"/>
                <a:gd name="T45" fmla="*/ 0 h 262"/>
                <a:gd name="T46" fmla="*/ 1 w 507"/>
                <a:gd name="T47" fmla="*/ 0 h 262"/>
                <a:gd name="T48" fmla="*/ 1 w 507"/>
                <a:gd name="T49" fmla="*/ 0 h 262"/>
                <a:gd name="T50" fmla="*/ 1 w 507"/>
                <a:gd name="T51" fmla="*/ 0 h 262"/>
                <a:gd name="T52" fmla="*/ 1 w 507"/>
                <a:gd name="T53" fmla="*/ 0 h 262"/>
                <a:gd name="T54" fmla="*/ 1 w 507"/>
                <a:gd name="T55" fmla="*/ 0 h 262"/>
                <a:gd name="T56" fmla="*/ 1 w 507"/>
                <a:gd name="T57" fmla="*/ 0 h 262"/>
                <a:gd name="T58" fmla="*/ 1 w 507"/>
                <a:gd name="T59" fmla="*/ 0 h 262"/>
                <a:gd name="T60" fmla="*/ 1 w 507"/>
                <a:gd name="T61" fmla="*/ 0 h 262"/>
                <a:gd name="T62" fmla="*/ 1 w 507"/>
                <a:gd name="T63" fmla="*/ 0 h 262"/>
                <a:gd name="T64" fmla="*/ 1 w 507"/>
                <a:gd name="T65" fmla="*/ 0 h 262"/>
                <a:gd name="T66" fmla="*/ 0 w 507"/>
                <a:gd name="T67" fmla="*/ 0 h 262"/>
                <a:gd name="T68" fmla="*/ 1 w 507"/>
                <a:gd name="T69" fmla="*/ 0 h 262"/>
                <a:gd name="T70" fmla="*/ 1 w 507"/>
                <a:gd name="T71" fmla="*/ 0 h 262"/>
                <a:gd name="T72" fmla="*/ 1 w 507"/>
                <a:gd name="T73" fmla="*/ 0 h 262"/>
                <a:gd name="T74" fmla="*/ 1 w 507"/>
                <a:gd name="T75" fmla="*/ 0 h 262"/>
                <a:gd name="T76" fmla="*/ 1 w 507"/>
                <a:gd name="T77" fmla="*/ 0 h 262"/>
                <a:gd name="T78" fmla="*/ 1 w 507"/>
                <a:gd name="T79" fmla="*/ 0 h 262"/>
                <a:gd name="T80" fmla="*/ 1 w 507"/>
                <a:gd name="T81" fmla="*/ 0 h 262"/>
                <a:gd name="T82" fmla="*/ 1 w 507"/>
                <a:gd name="T83" fmla="*/ 0 h 262"/>
                <a:gd name="T84" fmla="*/ 1 w 507"/>
                <a:gd name="T85" fmla="*/ 0 h 262"/>
                <a:gd name="T86" fmla="*/ 1 w 507"/>
                <a:gd name="T87" fmla="*/ 0 h 262"/>
                <a:gd name="T88" fmla="*/ 1 w 507"/>
                <a:gd name="T89" fmla="*/ 0 h 262"/>
                <a:gd name="T90" fmla="*/ 1 w 507"/>
                <a:gd name="T91" fmla="*/ 0 h 262"/>
                <a:gd name="T92" fmla="*/ 1 w 507"/>
                <a:gd name="T93" fmla="*/ 0 h 262"/>
                <a:gd name="T94" fmla="*/ 1 w 507"/>
                <a:gd name="T95" fmla="*/ 0 h 262"/>
                <a:gd name="T96" fmla="*/ 1 w 507"/>
                <a:gd name="T97" fmla="*/ 0 h 2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7" h="262">
                  <a:moveTo>
                    <a:pt x="347" y="46"/>
                  </a:moveTo>
                  <a:lnTo>
                    <a:pt x="347" y="59"/>
                  </a:lnTo>
                  <a:lnTo>
                    <a:pt x="363" y="77"/>
                  </a:lnTo>
                  <a:lnTo>
                    <a:pt x="387" y="81"/>
                  </a:lnTo>
                  <a:lnTo>
                    <a:pt x="411" y="81"/>
                  </a:lnTo>
                  <a:lnTo>
                    <a:pt x="433" y="67"/>
                  </a:lnTo>
                  <a:lnTo>
                    <a:pt x="447" y="46"/>
                  </a:lnTo>
                  <a:lnTo>
                    <a:pt x="461" y="48"/>
                  </a:lnTo>
                  <a:lnTo>
                    <a:pt x="469" y="50"/>
                  </a:lnTo>
                  <a:lnTo>
                    <a:pt x="488" y="46"/>
                  </a:lnTo>
                  <a:lnTo>
                    <a:pt x="507" y="56"/>
                  </a:lnTo>
                  <a:lnTo>
                    <a:pt x="499" y="67"/>
                  </a:lnTo>
                  <a:lnTo>
                    <a:pt x="488" y="81"/>
                  </a:lnTo>
                  <a:lnTo>
                    <a:pt x="507" y="99"/>
                  </a:lnTo>
                  <a:lnTo>
                    <a:pt x="483" y="114"/>
                  </a:lnTo>
                  <a:lnTo>
                    <a:pt x="483" y="145"/>
                  </a:lnTo>
                  <a:lnTo>
                    <a:pt x="488" y="160"/>
                  </a:lnTo>
                  <a:lnTo>
                    <a:pt x="464" y="204"/>
                  </a:lnTo>
                  <a:lnTo>
                    <a:pt x="483" y="226"/>
                  </a:lnTo>
                  <a:lnTo>
                    <a:pt x="469" y="240"/>
                  </a:lnTo>
                  <a:lnTo>
                    <a:pt x="443" y="246"/>
                  </a:lnTo>
                  <a:lnTo>
                    <a:pt x="195" y="262"/>
                  </a:lnTo>
                  <a:lnTo>
                    <a:pt x="200" y="226"/>
                  </a:lnTo>
                  <a:lnTo>
                    <a:pt x="170" y="198"/>
                  </a:lnTo>
                  <a:lnTo>
                    <a:pt x="125" y="184"/>
                  </a:lnTo>
                  <a:lnTo>
                    <a:pt x="123" y="171"/>
                  </a:lnTo>
                  <a:lnTo>
                    <a:pt x="93" y="163"/>
                  </a:lnTo>
                  <a:lnTo>
                    <a:pt x="92" y="132"/>
                  </a:lnTo>
                  <a:lnTo>
                    <a:pt x="67" y="114"/>
                  </a:lnTo>
                  <a:lnTo>
                    <a:pt x="49" y="99"/>
                  </a:lnTo>
                  <a:lnTo>
                    <a:pt x="37" y="86"/>
                  </a:lnTo>
                  <a:lnTo>
                    <a:pt x="26" y="72"/>
                  </a:lnTo>
                  <a:lnTo>
                    <a:pt x="8" y="63"/>
                  </a:lnTo>
                  <a:lnTo>
                    <a:pt x="0" y="48"/>
                  </a:lnTo>
                  <a:lnTo>
                    <a:pt x="8" y="41"/>
                  </a:lnTo>
                  <a:lnTo>
                    <a:pt x="26" y="34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63" y="19"/>
                  </a:lnTo>
                  <a:lnTo>
                    <a:pt x="81" y="19"/>
                  </a:lnTo>
                  <a:lnTo>
                    <a:pt x="93" y="6"/>
                  </a:lnTo>
                  <a:lnTo>
                    <a:pt x="111" y="0"/>
                  </a:lnTo>
                  <a:lnTo>
                    <a:pt x="166" y="30"/>
                  </a:lnTo>
                  <a:lnTo>
                    <a:pt x="191" y="19"/>
                  </a:lnTo>
                  <a:lnTo>
                    <a:pt x="241" y="22"/>
                  </a:lnTo>
                  <a:lnTo>
                    <a:pt x="287" y="41"/>
                  </a:lnTo>
                  <a:lnTo>
                    <a:pt x="308" y="48"/>
                  </a:lnTo>
                  <a:lnTo>
                    <a:pt x="333" y="41"/>
                  </a:lnTo>
                  <a:lnTo>
                    <a:pt x="347" y="4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853" y="999"/>
              <a:ext cx="382" cy="486"/>
            </a:xfrm>
            <a:custGeom>
              <a:avLst/>
              <a:gdLst>
                <a:gd name="T0" fmla="*/ 1 w 704"/>
                <a:gd name="T1" fmla="*/ 0 h 1012"/>
                <a:gd name="T2" fmla="*/ 1 w 704"/>
                <a:gd name="T3" fmla="*/ 0 h 1012"/>
                <a:gd name="T4" fmla="*/ 1 w 704"/>
                <a:gd name="T5" fmla="*/ 0 h 1012"/>
                <a:gd name="T6" fmla="*/ 1 w 704"/>
                <a:gd name="T7" fmla="*/ 0 h 1012"/>
                <a:gd name="T8" fmla="*/ 1 w 704"/>
                <a:gd name="T9" fmla="*/ 0 h 1012"/>
                <a:gd name="T10" fmla="*/ 1 w 704"/>
                <a:gd name="T11" fmla="*/ 0 h 1012"/>
                <a:gd name="T12" fmla="*/ 1 w 704"/>
                <a:gd name="T13" fmla="*/ 0 h 1012"/>
                <a:gd name="T14" fmla="*/ 1 w 704"/>
                <a:gd name="T15" fmla="*/ 0 h 1012"/>
                <a:gd name="T16" fmla="*/ 1 w 704"/>
                <a:gd name="T17" fmla="*/ 0 h 1012"/>
                <a:gd name="T18" fmla="*/ 1 w 704"/>
                <a:gd name="T19" fmla="*/ 0 h 1012"/>
                <a:gd name="T20" fmla="*/ 1 w 704"/>
                <a:gd name="T21" fmla="*/ 0 h 1012"/>
                <a:gd name="T22" fmla="*/ 1 w 704"/>
                <a:gd name="T23" fmla="*/ 0 h 1012"/>
                <a:gd name="T24" fmla="*/ 1 w 704"/>
                <a:gd name="T25" fmla="*/ 0 h 1012"/>
                <a:gd name="T26" fmla="*/ 1 w 704"/>
                <a:gd name="T27" fmla="*/ 0 h 1012"/>
                <a:gd name="T28" fmla="*/ 1 w 704"/>
                <a:gd name="T29" fmla="*/ 0 h 1012"/>
                <a:gd name="T30" fmla="*/ 1 w 704"/>
                <a:gd name="T31" fmla="*/ 0 h 1012"/>
                <a:gd name="T32" fmla="*/ 1 w 704"/>
                <a:gd name="T33" fmla="*/ 0 h 1012"/>
                <a:gd name="T34" fmla="*/ 1 w 704"/>
                <a:gd name="T35" fmla="*/ 0 h 1012"/>
                <a:gd name="T36" fmla="*/ 1 w 704"/>
                <a:gd name="T37" fmla="*/ 0 h 1012"/>
                <a:gd name="T38" fmla="*/ 0 w 704"/>
                <a:gd name="T39" fmla="*/ 0 h 1012"/>
                <a:gd name="T40" fmla="*/ 1 w 704"/>
                <a:gd name="T41" fmla="*/ 0 h 1012"/>
                <a:gd name="T42" fmla="*/ 1 w 704"/>
                <a:gd name="T43" fmla="*/ 0 h 1012"/>
                <a:gd name="T44" fmla="*/ 1 w 704"/>
                <a:gd name="T45" fmla="*/ 0 h 1012"/>
                <a:gd name="T46" fmla="*/ 1 w 704"/>
                <a:gd name="T47" fmla="*/ 0 h 1012"/>
                <a:gd name="T48" fmla="*/ 1 w 704"/>
                <a:gd name="T49" fmla="*/ 0 h 1012"/>
                <a:gd name="T50" fmla="*/ 1 w 704"/>
                <a:gd name="T51" fmla="*/ 0 h 1012"/>
                <a:gd name="T52" fmla="*/ 1 w 704"/>
                <a:gd name="T53" fmla="*/ 0 h 1012"/>
                <a:gd name="T54" fmla="*/ 1 w 704"/>
                <a:gd name="T55" fmla="*/ 0 h 1012"/>
                <a:gd name="T56" fmla="*/ 1 w 704"/>
                <a:gd name="T57" fmla="*/ 0 h 1012"/>
                <a:gd name="T58" fmla="*/ 1 w 704"/>
                <a:gd name="T59" fmla="*/ 0 h 1012"/>
                <a:gd name="T60" fmla="*/ 1 w 704"/>
                <a:gd name="T61" fmla="*/ 0 h 1012"/>
                <a:gd name="T62" fmla="*/ 1 w 704"/>
                <a:gd name="T63" fmla="*/ 0 h 1012"/>
                <a:gd name="T64" fmla="*/ 1 w 704"/>
                <a:gd name="T65" fmla="*/ 0 h 10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4" h="1012">
                  <a:moveTo>
                    <a:pt x="591" y="100"/>
                  </a:moveTo>
                  <a:lnTo>
                    <a:pt x="686" y="118"/>
                  </a:lnTo>
                  <a:lnTo>
                    <a:pt x="700" y="131"/>
                  </a:lnTo>
                  <a:lnTo>
                    <a:pt x="689" y="143"/>
                  </a:lnTo>
                  <a:lnTo>
                    <a:pt x="690" y="197"/>
                  </a:lnTo>
                  <a:lnTo>
                    <a:pt x="686" y="217"/>
                  </a:lnTo>
                  <a:lnTo>
                    <a:pt x="700" y="242"/>
                  </a:lnTo>
                  <a:lnTo>
                    <a:pt x="704" y="264"/>
                  </a:lnTo>
                  <a:lnTo>
                    <a:pt x="679" y="265"/>
                  </a:lnTo>
                  <a:lnTo>
                    <a:pt x="679" y="290"/>
                  </a:lnTo>
                  <a:lnTo>
                    <a:pt x="672" y="308"/>
                  </a:lnTo>
                  <a:lnTo>
                    <a:pt x="645" y="308"/>
                  </a:lnTo>
                  <a:lnTo>
                    <a:pt x="672" y="345"/>
                  </a:lnTo>
                  <a:lnTo>
                    <a:pt x="672" y="360"/>
                  </a:lnTo>
                  <a:lnTo>
                    <a:pt x="631" y="395"/>
                  </a:lnTo>
                  <a:lnTo>
                    <a:pt x="637" y="413"/>
                  </a:lnTo>
                  <a:lnTo>
                    <a:pt x="600" y="422"/>
                  </a:lnTo>
                  <a:lnTo>
                    <a:pt x="573" y="395"/>
                  </a:lnTo>
                  <a:lnTo>
                    <a:pt x="547" y="399"/>
                  </a:lnTo>
                  <a:lnTo>
                    <a:pt x="530" y="414"/>
                  </a:lnTo>
                  <a:lnTo>
                    <a:pt x="521" y="435"/>
                  </a:lnTo>
                  <a:lnTo>
                    <a:pt x="547" y="448"/>
                  </a:lnTo>
                  <a:lnTo>
                    <a:pt x="532" y="487"/>
                  </a:lnTo>
                  <a:lnTo>
                    <a:pt x="521" y="520"/>
                  </a:lnTo>
                  <a:lnTo>
                    <a:pt x="541" y="534"/>
                  </a:lnTo>
                  <a:lnTo>
                    <a:pt x="468" y="770"/>
                  </a:lnTo>
                  <a:lnTo>
                    <a:pt x="409" y="989"/>
                  </a:lnTo>
                  <a:lnTo>
                    <a:pt x="405" y="1012"/>
                  </a:lnTo>
                  <a:lnTo>
                    <a:pt x="144" y="958"/>
                  </a:lnTo>
                  <a:lnTo>
                    <a:pt x="130" y="942"/>
                  </a:lnTo>
                  <a:lnTo>
                    <a:pt x="119" y="929"/>
                  </a:lnTo>
                  <a:lnTo>
                    <a:pt x="117" y="894"/>
                  </a:lnTo>
                  <a:lnTo>
                    <a:pt x="117" y="872"/>
                  </a:lnTo>
                  <a:lnTo>
                    <a:pt x="96" y="848"/>
                  </a:lnTo>
                  <a:lnTo>
                    <a:pt x="77" y="835"/>
                  </a:lnTo>
                  <a:lnTo>
                    <a:pt x="63" y="806"/>
                  </a:lnTo>
                  <a:lnTo>
                    <a:pt x="38" y="778"/>
                  </a:lnTo>
                  <a:lnTo>
                    <a:pt x="10" y="753"/>
                  </a:lnTo>
                  <a:lnTo>
                    <a:pt x="0" y="726"/>
                  </a:lnTo>
                  <a:lnTo>
                    <a:pt x="0" y="715"/>
                  </a:lnTo>
                  <a:lnTo>
                    <a:pt x="19" y="678"/>
                  </a:lnTo>
                  <a:lnTo>
                    <a:pt x="19" y="648"/>
                  </a:lnTo>
                  <a:lnTo>
                    <a:pt x="6" y="615"/>
                  </a:lnTo>
                  <a:lnTo>
                    <a:pt x="19" y="578"/>
                  </a:lnTo>
                  <a:lnTo>
                    <a:pt x="67" y="512"/>
                  </a:lnTo>
                  <a:lnTo>
                    <a:pt x="113" y="470"/>
                  </a:lnTo>
                  <a:lnTo>
                    <a:pt x="177" y="404"/>
                  </a:lnTo>
                  <a:lnTo>
                    <a:pt x="232" y="348"/>
                  </a:lnTo>
                  <a:lnTo>
                    <a:pt x="266" y="308"/>
                  </a:lnTo>
                  <a:lnTo>
                    <a:pt x="292" y="276"/>
                  </a:lnTo>
                  <a:lnTo>
                    <a:pt x="287" y="234"/>
                  </a:lnTo>
                  <a:lnTo>
                    <a:pt x="281" y="191"/>
                  </a:lnTo>
                  <a:lnTo>
                    <a:pt x="295" y="176"/>
                  </a:lnTo>
                  <a:lnTo>
                    <a:pt x="306" y="158"/>
                  </a:lnTo>
                  <a:lnTo>
                    <a:pt x="322" y="176"/>
                  </a:lnTo>
                  <a:lnTo>
                    <a:pt x="328" y="166"/>
                  </a:lnTo>
                  <a:lnTo>
                    <a:pt x="338" y="118"/>
                  </a:lnTo>
                  <a:lnTo>
                    <a:pt x="369" y="80"/>
                  </a:lnTo>
                  <a:lnTo>
                    <a:pt x="383" y="41"/>
                  </a:lnTo>
                  <a:lnTo>
                    <a:pt x="405" y="18"/>
                  </a:lnTo>
                  <a:lnTo>
                    <a:pt x="409" y="10"/>
                  </a:lnTo>
                  <a:lnTo>
                    <a:pt x="432" y="0"/>
                  </a:lnTo>
                  <a:lnTo>
                    <a:pt x="547" y="34"/>
                  </a:lnTo>
                  <a:lnTo>
                    <a:pt x="532" y="85"/>
                  </a:lnTo>
                  <a:lnTo>
                    <a:pt x="565" y="89"/>
                  </a:lnTo>
                  <a:lnTo>
                    <a:pt x="591" y="10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911" y="3951"/>
              <a:ext cx="601" cy="286"/>
            </a:xfrm>
            <a:custGeom>
              <a:avLst/>
              <a:gdLst>
                <a:gd name="T0" fmla="*/ 1 w 1108"/>
                <a:gd name="T1" fmla="*/ 0 h 593"/>
                <a:gd name="T2" fmla="*/ 1 w 1108"/>
                <a:gd name="T3" fmla="*/ 0 h 593"/>
                <a:gd name="T4" fmla="*/ 1 w 1108"/>
                <a:gd name="T5" fmla="*/ 0 h 593"/>
                <a:gd name="T6" fmla="*/ 1 w 1108"/>
                <a:gd name="T7" fmla="*/ 0 h 593"/>
                <a:gd name="T8" fmla="*/ 1 w 1108"/>
                <a:gd name="T9" fmla="*/ 0 h 593"/>
                <a:gd name="T10" fmla="*/ 1 w 1108"/>
                <a:gd name="T11" fmla="*/ 0 h 593"/>
                <a:gd name="T12" fmla="*/ 1 w 1108"/>
                <a:gd name="T13" fmla="*/ 0 h 593"/>
                <a:gd name="T14" fmla="*/ 1 w 1108"/>
                <a:gd name="T15" fmla="*/ 0 h 593"/>
                <a:gd name="T16" fmla="*/ 1 w 1108"/>
                <a:gd name="T17" fmla="*/ 0 h 593"/>
                <a:gd name="T18" fmla="*/ 1 w 1108"/>
                <a:gd name="T19" fmla="*/ 0 h 593"/>
                <a:gd name="T20" fmla="*/ 1 w 1108"/>
                <a:gd name="T21" fmla="*/ 0 h 593"/>
                <a:gd name="T22" fmla="*/ 1 w 1108"/>
                <a:gd name="T23" fmla="*/ 0 h 593"/>
                <a:gd name="T24" fmla="*/ 1 w 1108"/>
                <a:gd name="T25" fmla="*/ 0 h 593"/>
                <a:gd name="T26" fmla="*/ 1 w 1108"/>
                <a:gd name="T27" fmla="*/ 0 h 593"/>
                <a:gd name="T28" fmla="*/ 1 w 1108"/>
                <a:gd name="T29" fmla="*/ 0 h 593"/>
                <a:gd name="T30" fmla="*/ 1 w 1108"/>
                <a:gd name="T31" fmla="*/ 0 h 593"/>
                <a:gd name="T32" fmla="*/ 1 w 1108"/>
                <a:gd name="T33" fmla="*/ 0 h 593"/>
                <a:gd name="T34" fmla="*/ 1 w 1108"/>
                <a:gd name="T35" fmla="*/ 0 h 593"/>
                <a:gd name="T36" fmla="*/ 1 w 1108"/>
                <a:gd name="T37" fmla="*/ 0 h 593"/>
                <a:gd name="T38" fmla="*/ 1 w 1108"/>
                <a:gd name="T39" fmla="*/ 0 h 593"/>
                <a:gd name="T40" fmla="*/ 1 w 1108"/>
                <a:gd name="T41" fmla="*/ 0 h 593"/>
                <a:gd name="T42" fmla="*/ 1 w 1108"/>
                <a:gd name="T43" fmla="*/ 0 h 593"/>
                <a:gd name="T44" fmla="*/ 1 w 1108"/>
                <a:gd name="T45" fmla="*/ 0 h 593"/>
                <a:gd name="T46" fmla="*/ 0 w 1108"/>
                <a:gd name="T47" fmla="*/ 0 h 593"/>
                <a:gd name="T48" fmla="*/ 1 w 1108"/>
                <a:gd name="T49" fmla="*/ 0 h 5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8" h="593">
                  <a:moveTo>
                    <a:pt x="908" y="585"/>
                  </a:moveTo>
                  <a:lnTo>
                    <a:pt x="936" y="578"/>
                  </a:lnTo>
                  <a:lnTo>
                    <a:pt x="963" y="589"/>
                  </a:lnTo>
                  <a:lnTo>
                    <a:pt x="1003" y="593"/>
                  </a:lnTo>
                  <a:lnTo>
                    <a:pt x="1030" y="585"/>
                  </a:lnTo>
                  <a:lnTo>
                    <a:pt x="1060" y="539"/>
                  </a:lnTo>
                  <a:lnTo>
                    <a:pt x="1089" y="509"/>
                  </a:lnTo>
                  <a:lnTo>
                    <a:pt x="1095" y="475"/>
                  </a:lnTo>
                  <a:lnTo>
                    <a:pt x="1108" y="434"/>
                  </a:lnTo>
                  <a:lnTo>
                    <a:pt x="1077" y="395"/>
                  </a:lnTo>
                  <a:lnTo>
                    <a:pt x="996" y="379"/>
                  </a:lnTo>
                  <a:lnTo>
                    <a:pt x="971" y="357"/>
                  </a:lnTo>
                  <a:lnTo>
                    <a:pt x="971" y="319"/>
                  </a:lnTo>
                  <a:lnTo>
                    <a:pt x="999" y="237"/>
                  </a:lnTo>
                  <a:lnTo>
                    <a:pt x="971" y="204"/>
                  </a:lnTo>
                  <a:lnTo>
                    <a:pt x="996" y="168"/>
                  </a:lnTo>
                  <a:lnTo>
                    <a:pt x="996" y="139"/>
                  </a:lnTo>
                  <a:lnTo>
                    <a:pt x="1022" y="126"/>
                  </a:lnTo>
                  <a:lnTo>
                    <a:pt x="122" y="0"/>
                  </a:lnTo>
                  <a:lnTo>
                    <a:pt x="116" y="21"/>
                  </a:lnTo>
                  <a:lnTo>
                    <a:pt x="68" y="230"/>
                  </a:lnTo>
                  <a:lnTo>
                    <a:pt x="60" y="226"/>
                  </a:lnTo>
                  <a:lnTo>
                    <a:pt x="3" y="500"/>
                  </a:lnTo>
                  <a:lnTo>
                    <a:pt x="0" y="534"/>
                  </a:lnTo>
                  <a:lnTo>
                    <a:pt x="908" y="58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364" y="2550"/>
              <a:ext cx="928" cy="656"/>
            </a:xfrm>
            <a:custGeom>
              <a:avLst/>
              <a:gdLst>
                <a:gd name="T0" fmla="*/ 1 w 1708"/>
                <a:gd name="T1" fmla="*/ 0 h 1364"/>
                <a:gd name="T2" fmla="*/ 1 w 1708"/>
                <a:gd name="T3" fmla="*/ 0 h 1364"/>
                <a:gd name="T4" fmla="*/ 1 w 1708"/>
                <a:gd name="T5" fmla="*/ 0 h 1364"/>
                <a:gd name="T6" fmla="*/ 1 w 1708"/>
                <a:gd name="T7" fmla="*/ 0 h 1364"/>
                <a:gd name="T8" fmla="*/ 1 w 1708"/>
                <a:gd name="T9" fmla="*/ 0 h 1364"/>
                <a:gd name="T10" fmla="*/ 1 w 1708"/>
                <a:gd name="T11" fmla="*/ 0 h 1364"/>
                <a:gd name="T12" fmla="*/ 1 w 1708"/>
                <a:gd name="T13" fmla="*/ 0 h 1364"/>
                <a:gd name="T14" fmla="*/ 1 w 1708"/>
                <a:gd name="T15" fmla="*/ 0 h 1364"/>
                <a:gd name="T16" fmla="*/ 1 w 1708"/>
                <a:gd name="T17" fmla="*/ 0 h 1364"/>
                <a:gd name="T18" fmla="*/ 0 w 1708"/>
                <a:gd name="T19" fmla="*/ 0 h 1364"/>
                <a:gd name="T20" fmla="*/ 1 w 1708"/>
                <a:gd name="T21" fmla="*/ 0 h 1364"/>
                <a:gd name="T22" fmla="*/ 1 w 1708"/>
                <a:gd name="T23" fmla="*/ 0 h 1364"/>
                <a:gd name="T24" fmla="*/ 1 w 1708"/>
                <a:gd name="T25" fmla="*/ 0 h 1364"/>
                <a:gd name="T26" fmla="*/ 1 w 1708"/>
                <a:gd name="T27" fmla="*/ 0 h 1364"/>
                <a:gd name="T28" fmla="*/ 1 w 1708"/>
                <a:gd name="T29" fmla="*/ 0 h 1364"/>
                <a:gd name="T30" fmla="*/ 1 w 1708"/>
                <a:gd name="T31" fmla="*/ 0 h 1364"/>
                <a:gd name="T32" fmla="*/ 1 w 1708"/>
                <a:gd name="T33" fmla="*/ 0 h 1364"/>
                <a:gd name="T34" fmla="*/ 1 w 1708"/>
                <a:gd name="T35" fmla="*/ 0 h 1364"/>
                <a:gd name="T36" fmla="*/ 1 w 1708"/>
                <a:gd name="T37" fmla="*/ 0 h 1364"/>
                <a:gd name="T38" fmla="*/ 1 w 1708"/>
                <a:gd name="T39" fmla="*/ 0 h 1364"/>
                <a:gd name="T40" fmla="*/ 1 w 1708"/>
                <a:gd name="T41" fmla="*/ 0 h 1364"/>
                <a:gd name="T42" fmla="*/ 1 w 1708"/>
                <a:gd name="T43" fmla="*/ 0 h 1364"/>
                <a:gd name="T44" fmla="*/ 1 w 1708"/>
                <a:gd name="T45" fmla="*/ 0 h 1364"/>
                <a:gd name="T46" fmla="*/ 1 w 1708"/>
                <a:gd name="T47" fmla="*/ 0 h 1364"/>
                <a:gd name="T48" fmla="*/ 1 w 1708"/>
                <a:gd name="T49" fmla="*/ 0 h 1364"/>
                <a:gd name="T50" fmla="*/ 1 w 1708"/>
                <a:gd name="T51" fmla="*/ 0 h 1364"/>
                <a:gd name="T52" fmla="*/ 1 w 1708"/>
                <a:gd name="T53" fmla="*/ 0 h 1364"/>
                <a:gd name="T54" fmla="*/ 1 w 1708"/>
                <a:gd name="T55" fmla="*/ 0 h 1364"/>
                <a:gd name="T56" fmla="*/ 1 w 1708"/>
                <a:gd name="T57" fmla="*/ 0 h 1364"/>
                <a:gd name="T58" fmla="*/ 1 w 1708"/>
                <a:gd name="T59" fmla="*/ 0 h 1364"/>
                <a:gd name="T60" fmla="*/ 1 w 1708"/>
                <a:gd name="T61" fmla="*/ 0 h 1364"/>
                <a:gd name="T62" fmla="*/ 1 w 1708"/>
                <a:gd name="T63" fmla="*/ 0 h 1364"/>
                <a:gd name="T64" fmla="*/ 1 w 1708"/>
                <a:gd name="T65" fmla="*/ 0 h 1364"/>
                <a:gd name="T66" fmla="*/ 1 w 1708"/>
                <a:gd name="T67" fmla="*/ 0 h 1364"/>
                <a:gd name="T68" fmla="*/ 1 w 1708"/>
                <a:gd name="T69" fmla="*/ 0 h 1364"/>
                <a:gd name="T70" fmla="*/ 1 w 1708"/>
                <a:gd name="T71" fmla="*/ 0 h 1364"/>
                <a:gd name="T72" fmla="*/ 1 w 1708"/>
                <a:gd name="T73" fmla="*/ 0 h 1364"/>
                <a:gd name="T74" fmla="*/ 1 w 1708"/>
                <a:gd name="T75" fmla="*/ 0 h 1364"/>
                <a:gd name="T76" fmla="*/ 1 w 1708"/>
                <a:gd name="T77" fmla="*/ 0 h 1364"/>
                <a:gd name="T78" fmla="*/ 1 w 1708"/>
                <a:gd name="T79" fmla="*/ 0 h 1364"/>
                <a:gd name="T80" fmla="*/ 1 w 1708"/>
                <a:gd name="T81" fmla="*/ 0 h 1364"/>
                <a:gd name="T82" fmla="*/ 1 w 1708"/>
                <a:gd name="T83" fmla="*/ 0 h 1364"/>
                <a:gd name="T84" fmla="*/ 1 w 1708"/>
                <a:gd name="T85" fmla="*/ 0 h 1364"/>
                <a:gd name="T86" fmla="*/ 1 w 1708"/>
                <a:gd name="T87" fmla="*/ 0 h 1364"/>
                <a:gd name="T88" fmla="*/ 1 w 1708"/>
                <a:gd name="T89" fmla="*/ 0 h 1364"/>
                <a:gd name="T90" fmla="*/ 1 w 1708"/>
                <a:gd name="T91" fmla="*/ 0 h 1364"/>
                <a:gd name="T92" fmla="*/ 1 w 1708"/>
                <a:gd name="T93" fmla="*/ 0 h 1364"/>
                <a:gd name="T94" fmla="*/ 1 w 1708"/>
                <a:gd name="T95" fmla="*/ 0 h 1364"/>
                <a:gd name="T96" fmla="*/ 1 w 1708"/>
                <a:gd name="T97" fmla="*/ 0 h 1364"/>
                <a:gd name="T98" fmla="*/ 1 w 1708"/>
                <a:gd name="T99" fmla="*/ 0 h 1364"/>
                <a:gd name="T100" fmla="*/ 1 w 1708"/>
                <a:gd name="T101" fmla="*/ 0 h 1364"/>
                <a:gd name="T102" fmla="*/ 1 w 1708"/>
                <a:gd name="T103" fmla="*/ 0 h 1364"/>
                <a:gd name="T104" fmla="*/ 1 w 1708"/>
                <a:gd name="T105" fmla="*/ 0 h 1364"/>
                <a:gd name="T106" fmla="*/ 1 w 1708"/>
                <a:gd name="T107" fmla="*/ 0 h 1364"/>
                <a:gd name="T108" fmla="*/ 1 w 1708"/>
                <a:gd name="T109" fmla="*/ 0 h 1364"/>
                <a:gd name="T110" fmla="*/ 1 w 1708"/>
                <a:gd name="T111" fmla="*/ 0 h 1364"/>
                <a:gd name="T112" fmla="*/ 1 w 1708"/>
                <a:gd name="T113" fmla="*/ 0 h 1364"/>
                <a:gd name="T114" fmla="*/ 1 w 1708"/>
                <a:gd name="T115" fmla="*/ 0 h 1364"/>
                <a:gd name="T116" fmla="*/ 1 w 1708"/>
                <a:gd name="T117" fmla="*/ 0 h 1364"/>
                <a:gd name="T118" fmla="*/ 1 w 1708"/>
                <a:gd name="T119" fmla="*/ 0 h 1364"/>
                <a:gd name="T120" fmla="*/ 1 w 1708"/>
                <a:gd name="T121" fmla="*/ 0 h 1364"/>
                <a:gd name="T122" fmla="*/ 1 w 1708"/>
                <a:gd name="T123" fmla="*/ 0 h 1364"/>
                <a:gd name="T124" fmla="*/ 1 w 1708"/>
                <a:gd name="T125" fmla="*/ 0 h 13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08" h="1364">
                  <a:moveTo>
                    <a:pt x="1708" y="1364"/>
                  </a:moveTo>
                  <a:lnTo>
                    <a:pt x="1588" y="1230"/>
                  </a:lnTo>
                  <a:lnTo>
                    <a:pt x="922" y="469"/>
                  </a:lnTo>
                  <a:lnTo>
                    <a:pt x="589" y="81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11" y="23"/>
                  </a:lnTo>
                  <a:lnTo>
                    <a:pt x="3" y="33"/>
                  </a:lnTo>
                  <a:lnTo>
                    <a:pt x="14" y="55"/>
                  </a:lnTo>
                  <a:lnTo>
                    <a:pt x="0" y="71"/>
                  </a:lnTo>
                  <a:lnTo>
                    <a:pt x="21" y="92"/>
                  </a:lnTo>
                  <a:lnTo>
                    <a:pt x="43" y="96"/>
                  </a:lnTo>
                  <a:lnTo>
                    <a:pt x="65" y="135"/>
                  </a:lnTo>
                  <a:lnTo>
                    <a:pt x="48" y="152"/>
                  </a:lnTo>
                  <a:lnTo>
                    <a:pt x="48" y="212"/>
                  </a:lnTo>
                  <a:lnTo>
                    <a:pt x="165" y="291"/>
                  </a:lnTo>
                  <a:lnTo>
                    <a:pt x="194" y="414"/>
                  </a:lnTo>
                  <a:lnTo>
                    <a:pt x="179" y="443"/>
                  </a:lnTo>
                  <a:lnTo>
                    <a:pt x="154" y="451"/>
                  </a:lnTo>
                  <a:lnTo>
                    <a:pt x="165" y="471"/>
                  </a:lnTo>
                  <a:lnTo>
                    <a:pt x="161" y="493"/>
                  </a:lnTo>
                  <a:lnTo>
                    <a:pt x="165" y="503"/>
                  </a:lnTo>
                  <a:lnTo>
                    <a:pt x="176" y="521"/>
                  </a:lnTo>
                  <a:lnTo>
                    <a:pt x="176" y="539"/>
                  </a:lnTo>
                  <a:lnTo>
                    <a:pt x="144" y="547"/>
                  </a:lnTo>
                  <a:lnTo>
                    <a:pt x="170" y="568"/>
                  </a:lnTo>
                  <a:lnTo>
                    <a:pt x="176" y="605"/>
                  </a:lnTo>
                  <a:lnTo>
                    <a:pt x="195" y="610"/>
                  </a:lnTo>
                  <a:lnTo>
                    <a:pt x="179" y="639"/>
                  </a:lnTo>
                  <a:lnTo>
                    <a:pt x="214" y="668"/>
                  </a:lnTo>
                  <a:lnTo>
                    <a:pt x="194" y="701"/>
                  </a:lnTo>
                  <a:lnTo>
                    <a:pt x="220" y="735"/>
                  </a:lnTo>
                  <a:lnTo>
                    <a:pt x="247" y="735"/>
                  </a:lnTo>
                  <a:lnTo>
                    <a:pt x="247" y="753"/>
                  </a:lnTo>
                  <a:lnTo>
                    <a:pt x="232" y="767"/>
                  </a:lnTo>
                  <a:lnTo>
                    <a:pt x="239" y="779"/>
                  </a:lnTo>
                  <a:lnTo>
                    <a:pt x="261" y="799"/>
                  </a:lnTo>
                  <a:lnTo>
                    <a:pt x="261" y="815"/>
                  </a:lnTo>
                  <a:lnTo>
                    <a:pt x="239" y="841"/>
                  </a:lnTo>
                  <a:lnTo>
                    <a:pt x="242" y="892"/>
                  </a:lnTo>
                  <a:lnTo>
                    <a:pt x="261" y="899"/>
                  </a:lnTo>
                  <a:lnTo>
                    <a:pt x="269" y="937"/>
                  </a:lnTo>
                  <a:lnTo>
                    <a:pt x="247" y="972"/>
                  </a:lnTo>
                  <a:lnTo>
                    <a:pt x="261" y="977"/>
                  </a:lnTo>
                  <a:lnTo>
                    <a:pt x="261" y="1049"/>
                  </a:lnTo>
                  <a:lnTo>
                    <a:pt x="247" y="1068"/>
                  </a:lnTo>
                  <a:lnTo>
                    <a:pt x="269" y="1083"/>
                  </a:lnTo>
                  <a:lnTo>
                    <a:pt x="261" y="1131"/>
                  </a:lnTo>
                  <a:lnTo>
                    <a:pt x="247" y="1134"/>
                  </a:lnTo>
                  <a:lnTo>
                    <a:pt x="247" y="1162"/>
                  </a:lnTo>
                  <a:lnTo>
                    <a:pt x="239" y="1174"/>
                  </a:lnTo>
                  <a:lnTo>
                    <a:pt x="261" y="1181"/>
                  </a:lnTo>
                  <a:lnTo>
                    <a:pt x="297" y="1189"/>
                  </a:lnTo>
                  <a:lnTo>
                    <a:pt x="297" y="1179"/>
                  </a:lnTo>
                  <a:lnTo>
                    <a:pt x="450" y="1207"/>
                  </a:lnTo>
                  <a:lnTo>
                    <a:pt x="471" y="1219"/>
                  </a:lnTo>
                  <a:lnTo>
                    <a:pt x="508" y="1221"/>
                  </a:lnTo>
                  <a:lnTo>
                    <a:pt x="644" y="1245"/>
                  </a:lnTo>
                  <a:lnTo>
                    <a:pt x="889" y="1278"/>
                  </a:lnTo>
                  <a:lnTo>
                    <a:pt x="1165" y="1313"/>
                  </a:lnTo>
                  <a:lnTo>
                    <a:pt x="1422" y="1338"/>
                  </a:lnTo>
                  <a:lnTo>
                    <a:pt x="1634" y="1362"/>
                  </a:lnTo>
                  <a:lnTo>
                    <a:pt x="1708" y="1364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34" y="3007"/>
              <a:ext cx="885" cy="431"/>
            </a:xfrm>
            <a:custGeom>
              <a:avLst/>
              <a:gdLst>
                <a:gd name="T0" fmla="*/ 1 w 1631"/>
                <a:gd name="T1" fmla="*/ 0 h 896"/>
                <a:gd name="T2" fmla="*/ 1 w 1631"/>
                <a:gd name="T3" fmla="*/ 0 h 896"/>
                <a:gd name="T4" fmla="*/ 1 w 1631"/>
                <a:gd name="T5" fmla="*/ 0 h 896"/>
                <a:gd name="T6" fmla="*/ 1 w 1631"/>
                <a:gd name="T7" fmla="*/ 0 h 896"/>
                <a:gd name="T8" fmla="*/ 1 w 1631"/>
                <a:gd name="T9" fmla="*/ 0 h 896"/>
                <a:gd name="T10" fmla="*/ 1 w 1631"/>
                <a:gd name="T11" fmla="*/ 0 h 896"/>
                <a:gd name="T12" fmla="*/ 1 w 1631"/>
                <a:gd name="T13" fmla="*/ 0 h 896"/>
                <a:gd name="T14" fmla="*/ 1 w 1631"/>
                <a:gd name="T15" fmla="*/ 0 h 896"/>
                <a:gd name="T16" fmla="*/ 1 w 1631"/>
                <a:gd name="T17" fmla="*/ 0 h 896"/>
                <a:gd name="T18" fmla="*/ 1 w 1631"/>
                <a:gd name="T19" fmla="*/ 0 h 896"/>
                <a:gd name="T20" fmla="*/ 1 w 1631"/>
                <a:gd name="T21" fmla="*/ 0 h 896"/>
                <a:gd name="T22" fmla="*/ 1 w 1631"/>
                <a:gd name="T23" fmla="*/ 0 h 896"/>
                <a:gd name="T24" fmla="*/ 1 w 1631"/>
                <a:gd name="T25" fmla="*/ 0 h 896"/>
                <a:gd name="T26" fmla="*/ 1 w 1631"/>
                <a:gd name="T27" fmla="*/ 0 h 896"/>
                <a:gd name="T28" fmla="*/ 1 w 1631"/>
                <a:gd name="T29" fmla="*/ 0 h 896"/>
                <a:gd name="T30" fmla="*/ 1 w 1631"/>
                <a:gd name="T31" fmla="*/ 0 h 896"/>
                <a:gd name="T32" fmla="*/ 1 w 1631"/>
                <a:gd name="T33" fmla="*/ 0 h 896"/>
                <a:gd name="T34" fmla="*/ 1 w 1631"/>
                <a:gd name="T35" fmla="*/ 0 h 896"/>
                <a:gd name="T36" fmla="*/ 1 w 1631"/>
                <a:gd name="T37" fmla="*/ 0 h 896"/>
                <a:gd name="T38" fmla="*/ 1 w 1631"/>
                <a:gd name="T39" fmla="*/ 0 h 896"/>
                <a:gd name="T40" fmla="*/ 1 w 1631"/>
                <a:gd name="T41" fmla="*/ 0 h 896"/>
                <a:gd name="T42" fmla="*/ 1 w 1631"/>
                <a:gd name="T43" fmla="*/ 0 h 896"/>
                <a:gd name="T44" fmla="*/ 1 w 1631"/>
                <a:gd name="T45" fmla="*/ 0 h 896"/>
                <a:gd name="T46" fmla="*/ 1 w 1631"/>
                <a:gd name="T47" fmla="*/ 0 h 896"/>
                <a:gd name="T48" fmla="*/ 1 w 1631"/>
                <a:gd name="T49" fmla="*/ 0 h 896"/>
                <a:gd name="T50" fmla="*/ 1 w 1631"/>
                <a:gd name="T51" fmla="*/ 0 h 896"/>
                <a:gd name="T52" fmla="*/ 1 w 1631"/>
                <a:gd name="T53" fmla="*/ 0 h 896"/>
                <a:gd name="T54" fmla="*/ 1 w 1631"/>
                <a:gd name="T55" fmla="*/ 0 h 896"/>
                <a:gd name="T56" fmla="*/ 1 w 1631"/>
                <a:gd name="T57" fmla="*/ 0 h 896"/>
                <a:gd name="T58" fmla="*/ 1 w 1631"/>
                <a:gd name="T59" fmla="*/ 0 h 896"/>
                <a:gd name="T60" fmla="*/ 1 w 1631"/>
                <a:gd name="T61" fmla="*/ 0 h 896"/>
                <a:gd name="T62" fmla="*/ 1 w 1631"/>
                <a:gd name="T63" fmla="*/ 0 h 896"/>
                <a:gd name="T64" fmla="*/ 1 w 1631"/>
                <a:gd name="T65" fmla="*/ 0 h 896"/>
                <a:gd name="T66" fmla="*/ 1 w 1631"/>
                <a:gd name="T67" fmla="*/ 0 h 896"/>
                <a:gd name="T68" fmla="*/ 0 w 1631"/>
                <a:gd name="T69" fmla="*/ 0 h 896"/>
                <a:gd name="T70" fmla="*/ 1 w 1631"/>
                <a:gd name="T71" fmla="*/ 0 h 896"/>
                <a:gd name="T72" fmla="*/ 1 w 1631"/>
                <a:gd name="T73" fmla="*/ 0 h 8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31" h="896">
                  <a:moveTo>
                    <a:pt x="27" y="0"/>
                  </a:moveTo>
                  <a:lnTo>
                    <a:pt x="455" y="75"/>
                  </a:lnTo>
                  <a:lnTo>
                    <a:pt x="1399" y="224"/>
                  </a:lnTo>
                  <a:lnTo>
                    <a:pt x="1421" y="231"/>
                  </a:lnTo>
                  <a:lnTo>
                    <a:pt x="1457" y="239"/>
                  </a:lnTo>
                  <a:lnTo>
                    <a:pt x="1457" y="229"/>
                  </a:lnTo>
                  <a:lnTo>
                    <a:pt x="1610" y="257"/>
                  </a:lnTo>
                  <a:lnTo>
                    <a:pt x="1631" y="269"/>
                  </a:lnTo>
                  <a:lnTo>
                    <a:pt x="1477" y="896"/>
                  </a:lnTo>
                  <a:lnTo>
                    <a:pt x="690" y="774"/>
                  </a:lnTo>
                  <a:lnTo>
                    <a:pt x="662" y="764"/>
                  </a:lnTo>
                  <a:lnTo>
                    <a:pt x="655" y="774"/>
                  </a:lnTo>
                  <a:lnTo>
                    <a:pt x="469" y="737"/>
                  </a:lnTo>
                  <a:lnTo>
                    <a:pt x="473" y="715"/>
                  </a:lnTo>
                  <a:lnTo>
                    <a:pt x="455" y="702"/>
                  </a:lnTo>
                  <a:lnTo>
                    <a:pt x="452" y="689"/>
                  </a:lnTo>
                  <a:lnTo>
                    <a:pt x="389" y="676"/>
                  </a:lnTo>
                  <a:lnTo>
                    <a:pt x="389" y="671"/>
                  </a:lnTo>
                  <a:lnTo>
                    <a:pt x="356" y="657"/>
                  </a:lnTo>
                  <a:lnTo>
                    <a:pt x="341" y="656"/>
                  </a:lnTo>
                  <a:lnTo>
                    <a:pt x="348" y="639"/>
                  </a:lnTo>
                  <a:lnTo>
                    <a:pt x="370" y="551"/>
                  </a:lnTo>
                  <a:lnTo>
                    <a:pt x="362" y="533"/>
                  </a:lnTo>
                  <a:lnTo>
                    <a:pt x="315" y="522"/>
                  </a:lnTo>
                  <a:lnTo>
                    <a:pt x="334" y="462"/>
                  </a:lnTo>
                  <a:lnTo>
                    <a:pt x="269" y="454"/>
                  </a:lnTo>
                  <a:lnTo>
                    <a:pt x="273" y="403"/>
                  </a:lnTo>
                  <a:lnTo>
                    <a:pt x="192" y="382"/>
                  </a:lnTo>
                  <a:lnTo>
                    <a:pt x="210" y="324"/>
                  </a:lnTo>
                  <a:lnTo>
                    <a:pt x="163" y="320"/>
                  </a:lnTo>
                  <a:lnTo>
                    <a:pt x="179" y="262"/>
                  </a:lnTo>
                  <a:lnTo>
                    <a:pt x="101" y="245"/>
                  </a:lnTo>
                  <a:lnTo>
                    <a:pt x="53" y="181"/>
                  </a:lnTo>
                  <a:lnTo>
                    <a:pt x="70" y="122"/>
                  </a:lnTo>
                  <a:lnTo>
                    <a:pt x="0" y="104"/>
                  </a:lnTo>
                  <a:lnTo>
                    <a:pt x="24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027" y="3379"/>
              <a:ext cx="510" cy="373"/>
            </a:xfrm>
            <a:custGeom>
              <a:avLst/>
              <a:gdLst>
                <a:gd name="T0" fmla="*/ 1 w 937"/>
                <a:gd name="T1" fmla="*/ 0 h 777"/>
                <a:gd name="T2" fmla="*/ 1 w 937"/>
                <a:gd name="T3" fmla="*/ 0 h 777"/>
                <a:gd name="T4" fmla="*/ 1 w 937"/>
                <a:gd name="T5" fmla="*/ 0 h 777"/>
                <a:gd name="T6" fmla="*/ 1 w 937"/>
                <a:gd name="T7" fmla="*/ 0 h 777"/>
                <a:gd name="T8" fmla="*/ 1 w 937"/>
                <a:gd name="T9" fmla="*/ 0 h 777"/>
                <a:gd name="T10" fmla="*/ 1 w 937"/>
                <a:gd name="T11" fmla="*/ 0 h 777"/>
                <a:gd name="T12" fmla="*/ 1 w 937"/>
                <a:gd name="T13" fmla="*/ 0 h 777"/>
                <a:gd name="T14" fmla="*/ 1 w 937"/>
                <a:gd name="T15" fmla="*/ 0 h 777"/>
                <a:gd name="T16" fmla="*/ 1 w 937"/>
                <a:gd name="T17" fmla="*/ 0 h 777"/>
                <a:gd name="T18" fmla="*/ 1 w 937"/>
                <a:gd name="T19" fmla="*/ 0 h 777"/>
                <a:gd name="T20" fmla="*/ 1 w 937"/>
                <a:gd name="T21" fmla="*/ 0 h 777"/>
                <a:gd name="T22" fmla="*/ 1 w 937"/>
                <a:gd name="T23" fmla="*/ 0 h 777"/>
                <a:gd name="T24" fmla="*/ 1 w 937"/>
                <a:gd name="T25" fmla="*/ 0 h 777"/>
                <a:gd name="T26" fmla="*/ 1 w 937"/>
                <a:gd name="T27" fmla="*/ 0 h 777"/>
                <a:gd name="T28" fmla="*/ 1 w 937"/>
                <a:gd name="T29" fmla="*/ 0 h 777"/>
                <a:gd name="T30" fmla="*/ 1 w 937"/>
                <a:gd name="T31" fmla="*/ 0 h 777"/>
                <a:gd name="T32" fmla="*/ 1 w 937"/>
                <a:gd name="T33" fmla="*/ 0 h 777"/>
                <a:gd name="T34" fmla="*/ 1 w 937"/>
                <a:gd name="T35" fmla="*/ 0 h 777"/>
                <a:gd name="T36" fmla="*/ 1 w 937"/>
                <a:gd name="T37" fmla="*/ 0 h 777"/>
                <a:gd name="T38" fmla="*/ 1 w 937"/>
                <a:gd name="T39" fmla="*/ 0 h 777"/>
                <a:gd name="T40" fmla="*/ 1 w 937"/>
                <a:gd name="T41" fmla="*/ 0 h 777"/>
                <a:gd name="T42" fmla="*/ 1 w 937"/>
                <a:gd name="T43" fmla="*/ 0 h 777"/>
                <a:gd name="T44" fmla="*/ 1 w 937"/>
                <a:gd name="T45" fmla="*/ 0 h 777"/>
                <a:gd name="T46" fmla="*/ 1 w 937"/>
                <a:gd name="T47" fmla="*/ 0 h 777"/>
                <a:gd name="T48" fmla="*/ 1 w 937"/>
                <a:gd name="T49" fmla="*/ 0 h 777"/>
                <a:gd name="T50" fmla="*/ 1 w 937"/>
                <a:gd name="T51" fmla="*/ 0 h 777"/>
                <a:gd name="T52" fmla="*/ 1 w 937"/>
                <a:gd name="T53" fmla="*/ 0 h 777"/>
                <a:gd name="T54" fmla="*/ 1 w 937"/>
                <a:gd name="T55" fmla="*/ 0 h 777"/>
                <a:gd name="T56" fmla="*/ 1 w 937"/>
                <a:gd name="T57" fmla="*/ 0 h 777"/>
                <a:gd name="T58" fmla="*/ 1 w 937"/>
                <a:gd name="T59" fmla="*/ 0 h 777"/>
                <a:gd name="T60" fmla="*/ 1 w 937"/>
                <a:gd name="T61" fmla="*/ 0 h 777"/>
                <a:gd name="T62" fmla="*/ 1 w 937"/>
                <a:gd name="T63" fmla="*/ 0 h 777"/>
                <a:gd name="T64" fmla="*/ 1 w 937"/>
                <a:gd name="T65" fmla="*/ 0 h 777"/>
                <a:gd name="T66" fmla="*/ 1 w 937"/>
                <a:gd name="T67" fmla="*/ 0 h 777"/>
                <a:gd name="T68" fmla="*/ 1 w 937"/>
                <a:gd name="T69" fmla="*/ 0 h 777"/>
                <a:gd name="T70" fmla="*/ 1 w 937"/>
                <a:gd name="T71" fmla="*/ 0 h 777"/>
                <a:gd name="T72" fmla="*/ 1 w 937"/>
                <a:gd name="T73" fmla="*/ 0 h 777"/>
                <a:gd name="T74" fmla="*/ 1 w 937"/>
                <a:gd name="T75" fmla="*/ 0 h 777"/>
                <a:gd name="T76" fmla="*/ 1 w 937"/>
                <a:gd name="T77" fmla="*/ 0 h 777"/>
                <a:gd name="T78" fmla="*/ 1 w 937"/>
                <a:gd name="T79" fmla="*/ 0 h 777"/>
                <a:gd name="T80" fmla="*/ 1 w 937"/>
                <a:gd name="T81" fmla="*/ 0 h 777"/>
                <a:gd name="T82" fmla="*/ 1 w 937"/>
                <a:gd name="T83" fmla="*/ 0 h 777"/>
                <a:gd name="T84" fmla="*/ 0 w 937"/>
                <a:gd name="T85" fmla="*/ 0 h 777"/>
                <a:gd name="T86" fmla="*/ 1 w 937"/>
                <a:gd name="T87" fmla="*/ 0 h 777"/>
                <a:gd name="T88" fmla="*/ 1 w 937"/>
                <a:gd name="T89" fmla="*/ 0 h 777"/>
                <a:gd name="T90" fmla="*/ 1 w 937"/>
                <a:gd name="T91" fmla="*/ 0 h 777"/>
                <a:gd name="T92" fmla="*/ 1 w 937"/>
                <a:gd name="T93" fmla="*/ 0 h 777"/>
                <a:gd name="T94" fmla="*/ 1 w 937"/>
                <a:gd name="T95" fmla="*/ 0 h 777"/>
                <a:gd name="T96" fmla="*/ 1 w 937"/>
                <a:gd name="T97" fmla="*/ 0 h 777"/>
                <a:gd name="T98" fmla="*/ 1 w 937"/>
                <a:gd name="T99" fmla="*/ 0 h 777"/>
                <a:gd name="T100" fmla="*/ 1 w 937"/>
                <a:gd name="T101" fmla="*/ 0 h 7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7" h="777">
                  <a:moveTo>
                    <a:pt x="151" y="0"/>
                  </a:moveTo>
                  <a:lnTo>
                    <a:pt x="937" y="122"/>
                  </a:lnTo>
                  <a:lnTo>
                    <a:pt x="923" y="150"/>
                  </a:lnTo>
                  <a:lnTo>
                    <a:pt x="889" y="294"/>
                  </a:lnTo>
                  <a:lnTo>
                    <a:pt x="899" y="298"/>
                  </a:lnTo>
                  <a:lnTo>
                    <a:pt x="881" y="360"/>
                  </a:lnTo>
                  <a:lnTo>
                    <a:pt x="862" y="485"/>
                  </a:lnTo>
                  <a:lnTo>
                    <a:pt x="768" y="643"/>
                  </a:lnTo>
                  <a:lnTo>
                    <a:pt x="746" y="634"/>
                  </a:lnTo>
                  <a:lnTo>
                    <a:pt x="716" y="664"/>
                  </a:lnTo>
                  <a:lnTo>
                    <a:pt x="726" y="675"/>
                  </a:lnTo>
                  <a:lnTo>
                    <a:pt x="726" y="686"/>
                  </a:lnTo>
                  <a:lnTo>
                    <a:pt x="693" y="686"/>
                  </a:lnTo>
                  <a:lnTo>
                    <a:pt x="604" y="675"/>
                  </a:lnTo>
                  <a:lnTo>
                    <a:pt x="600" y="700"/>
                  </a:lnTo>
                  <a:lnTo>
                    <a:pt x="527" y="734"/>
                  </a:lnTo>
                  <a:lnTo>
                    <a:pt x="506" y="745"/>
                  </a:lnTo>
                  <a:lnTo>
                    <a:pt x="500" y="768"/>
                  </a:lnTo>
                  <a:lnTo>
                    <a:pt x="475" y="759"/>
                  </a:lnTo>
                  <a:lnTo>
                    <a:pt x="452" y="745"/>
                  </a:lnTo>
                  <a:lnTo>
                    <a:pt x="431" y="759"/>
                  </a:lnTo>
                  <a:lnTo>
                    <a:pt x="409" y="759"/>
                  </a:lnTo>
                  <a:lnTo>
                    <a:pt x="405" y="768"/>
                  </a:lnTo>
                  <a:lnTo>
                    <a:pt x="397" y="777"/>
                  </a:lnTo>
                  <a:lnTo>
                    <a:pt x="380" y="777"/>
                  </a:lnTo>
                  <a:lnTo>
                    <a:pt x="361" y="767"/>
                  </a:lnTo>
                  <a:lnTo>
                    <a:pt x="351" y="759"/>
                  </a:lnTo>
                  <a:lnTo>
                    <a:pt x="325" y="742"/>
                  </a:lnTo>
                  <a:lnTo>
                    <a:pt x="306" y="734"/>
                  </a:lnTo>
                  <a:lnTo>
                    <a:pt x="312" y="719"/>
                  </a:lnTo>
                  <a:lnTo>
                    <a:pt x="332" y="708"/>
                  </a:lnTo>
                  <a:lnTo>
                    <a:pt x="338" y="682"/>
                  </a:lnTo>
                  <a:lnTo>
                    <a:pt x="332" y="650"/>
                  </a:lnTo>
                  <a:lnTo>
                    <a:pt x="306" y="591"/>
                  </a:lnTo>
                  <a:lnTo>
                    <a:pt x="303" y="570"/>
                  </a:lnTo>
                  <a:lnTo>
                    <a:pt x="290" y="562"/>
                  </a:lnTo>
                  <a:lnTo>
                    <a:pt x="261" y="548"/>
                  </a:lnTo>
                  <a:lnTo>
                    <a:pt x="184" y="529"/>
                  </a:lnTo>
                  <a:lnTo>
                    <a:pt x="132" y="529"/>
                  </a:lnTo>
                  <a:lnTo>
                    <a:pt x="106" y="529"/>
                  </a:lnTo>
                  <a:lnTo>
                    <a:pt x="82" y="514"/>
                  </a:lnTo>
                  <a:lnTo>
                    <a:pt x="14" y="489"/>
                  </a:lnTo>
                  <a:lnTo>
                    <a:pt x="0" y="485"/>
                  </a:lnTo>
                  <a:lnTo>
                    <a:pt x="11" y="459"/>
                  </a:lnTo>
                  <a:lnTo>
                    <a:pt x="129" y="433"/>
                  </a:lnTo>
                  <a:lnTo>
                    <a:pt x="200" y="445"/>
                  </a:lnTo>
                  <a:lnTo>
                    <a:pt x="206" y="401"/>
                  </a:lnTo>
                  <a:lnTo>
                    <a:pt x="227" y="403"/>
                  </a:lnTo>
                  <a:lnTo>
                    <a:pt x="242" y="378"/>
                  </a:lnTo>
                  <a:lnTo>
                    <a:pt x="157" y="2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52" y="2423"/>
              <a:ext cx="554" cy="270"/>
            </a:xfrm>
            <a:custGeom>
              <a:avLst/>
              <a:gdLst>
                <a:gd name="T0" fmla="*/ 1 w 1020"/>
                <a:gd name="T1" fmla="*/ 0 h 559"/>
                <a:gd name="T2" fmla="*/ 1 w 1020"/>
                <a:gd name="T3" fmla="*/ 0 h 559"/>
                <a:gd name="T4" fmla="*/ 1 w 1020"/>
                <a:gd name="T5" fmla="*/ 0 h 559"/>
                <a:gd name="T6" fmla="*/ 1 w 1020"/>
                <a:gd name="T7" fmla="*/ 0 h 559"/>
                <a:gd name="T8" fmla="*/ 1 w 1020"/>
                <a:gd name="T9" fmla="*/ 0 h 559"/>
                <a:gd name="T10" fmla="*/ 1 w 1020"/>
                <a:gd name="T11" fmla="*/ 0 h 559"/>
                <a:gd name="T12" fmla="*/ 1 w 1020"/>
                <a:gd name="T13" fmla="*/ 0 h 559"/>
                <a:gd name="T14" fmla="*/ 1 w 1020"/>
                <a:gd name="T15" fmla="*/ 0 h 559"/>
                <a:gd name="T16" fmla="*/ 1 w 1020"/>
                <a:gd name="T17" fmla="*/ 0 h 559"/>
                <a:gd name="T18" fmla="*/ 1 w 1020"/>
                <a:gd name="T19" fmla="*/ 0 h 559"/>
                <a:gd name="T20" fmla="*/ 1 w 1020"/>
                <a:gd name="T21" fmla="*/ 0 h 559"/>
                <a:gd name="T22" fmla="*/ 1 w 1020"/>
                <a:gd name="T23" fmla="*/ 0 h 559"/>
                <a:gd name="T24" fmla="*/ 1 w 1020"/>
                <a:gd name="T25" fmla="*/ 0 h 559"/>
                <a:gd name="T26" fmla="*/ 1 w 1020"/>
                <a:gd name="T27" fmla="*/ 0 h 559"/>
                <a:gd name="T28" fmla="*/ 1 w 1020"/>
                <a:gd name="T29" fmla="*/ 0 h 559"/>
                <a:gd name="T30" fmla="*/ 1 w 1020"/>
                <a:gd name="T31" fmla="*/ 0 h 559"/>
                <a:gd name="T32" fmla="*/ 1 w 1020"/>
                <a:gd name="T33" fmla="*/ 0 h 559"/>
                <a:gd name="T34" fmla="*/ 1 w 1020"/>
                <a:gd name="T35" fmla="*/ 0 h 559"/>
                <a:gd name="T36" fmla="*/ 1 w 1020"/>
                <a:gd name="T37" fmla="*/ 0 h 559"/>
                <a:gd name="T38" fmla="*/ 1 w 1020"/>
                <a:gd name="T39" fmla="*/ 0 h 559"/>
                <a:gd name="T40" fmla="*/ 1 w 1020"/>
                <a:gd name="T41" fmla="*/ 0 h 559"/>
                <a:gd name="T42" fmla="*/ 1 w 1020"/>
                <a:gd name="T43" fmla="*/ 0 h 559"/>
                <a:gd name="T44" fmla="*/ 1 w 1020"/>
                <a:gd name="T45" fmla="*/ 0 h 559"/>
                <a:gd name="T46" fmla="*/ 1 w 1020"/>
                <a:gd name="T47" fmla="*/ 0 h 559"/>
                <a:gd name="T48" fmla="*/ 1 w 1020"/>
                <a:gd name="T49" fmla="*/ 0 h 559"/>
                <a:gd name="T50" fmla="*/ 1 w 1020"/>
                <a:gd name="T51" fmla="*/ 0 h 559"/>
                <a:gd name="T52" fmla="*/ 1 w 1020"/>
                <a:gd name="T53" fmla="*/ 0 h 559"/>
                <a:gd name="T54" fmla="*/ 1 w 1020"/>
                <a:gd name="T55" fmla="*/ 0 h 559"/>
                <a:gd name="T56" fmla="*/ 1 w 1020"/>
                <a:gd name="T57" fmla="*/ 0 h 559"/>
                <a:gd name="T58" fmla="*/ 1 w 1020"/>
                <a:gd name="T59" fmla="*/ 0 h 559"/>
                <a:gd name="T60" fmla="*/ 1 w 1020"/>
                <a:gd name="T61" fmla="*/ 0 h 559"/>
                <a:gd name="T62" fmla="*/ 1 w 1020"/>
                <a:gd name="T63" fmla="*/ 0 h 559"/>
                <a:gd name="T64" fmla="*/ 1 w 1020"/>
                <a:gd name="T65" fmla="*/ 0 h 559"/>
                <a:gd name="T66" fmla="*/ 0 w 1020"/>
                <a:gd name="T67" fmla="*/ 0 h 5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0" h="559">
                  <a:moveTo>
                    <a:pt x="0" y="353"/>
                  </a:moveTo>
                  <a:lnTo>
                    <a:pt x="8" y="366"/>
                  </a:lnTo>
                  <a:lnTo>
                    <a:pt x="32" y="407"/>
                  </a:lnTo>
                  <a:lnTo>
                    <a:pt x="32" y="438"/>
                  </a:lnTo>
                  <a:lnTo>
                    <a:pt x="27" y="463"/>
                  </a:lnTo>
                  <a:lnTo>
                    <a:pt x="32" y="488"/>
                  </a:lnTo>
                  <a:lnTo>
                    <a:pt x="56" y="518"/>
                  </a:lnTo>
                  <a:lnTo>
                    <a:pt x="59" y="535"/>
                  </a:lnTo>
                  <a:lnTo>
                    <a:pt x="85" y="542"/>
                  </a:lnTo>
                  <a:lnTo>
                    <a:pt x="116" y="559"/>
                  </a:lnTo>
                  <a:lnTo>
                    <a:pt x="220" y="551"/>
                  </a:lnTo>
                  <a:lnTo>
                    <a:pt x="308" y="550"/>
                  </a:lnTo>
                  <a:lnTo>
                    <a:pt x="329" y="551"/>
                  </a:lnTo>
                  <a:lnTo>
                    <a:pt x="433" y="544"/>
                  </a:lnTo>
                  <a:lnTo>
                    <a:pt x="444" y="518"/>
                  </a:lnTo>
                  <a:lnTo>
                    <a:pt x="474" y="509"/>
                  </a:lnTo>
                  <a:lnTo>
                    <a:pt x="491" y="473"/>
                  </a:lnTo>
                  <a:lnTo>
                    <a:pt x="529" y="459"/>
                  </a:lnTo>
                  <a:lnTo>
                    <a:pt x="541" y="441"/>
                  </a:lnTo>
                  <a:lnTo>
                    <a:pt x="548" y="444"/>
                  </a:lnTo>
                  <a:lnTo>
                    <a:pt x="552" y="459"/>
                  </a:lnTo>
                  <a:lnTo>
                    <a:pt x="565" y="444"/>
                  </a:lnTo>
                  <a:lnTo>
                    <a:pt x="578" y="429"/>
                  </a:lnTo>
                  <a:lnTo>
                    <a:pt x="596" y="437"/>
                  </a:lnTo>
                  <a:lnTo>
                    <a:pt x="622" y="415"/>
                  </a:lnTo>
                  <a:lnTo>
                    <a:pt x="605" y="404"/>
                  </a:lnTo>
                  <a:lnTo>
                    <a:pt x="610" y="383"/>
                  </a:lnTo>
                  <a:lnTo>
                    <a:pt x="629" y="397"/>
                  </a:lnTo>
                  <a:lnTo>
                    <a:pt x="653" y="393"/>
                  </a:lnTo>
                  <a:lnTo>
                    <a:pt x="664" y="399"/>
                  </a:lnTo>
                  <a:lnTo>
                    <a:pt x="666" y="415"/>
                  </a:lnTo>
                  <a:lnTo>
                    <a:pt x="714" y="383"/>
                  </a:lnTo>
                  <a:lnTo>
                    <a:pt x="725" y="397"/>
                  </a:lnTo>
                  <a:lnTo>
                    <a:pt x="761" y="382"/>
                  </a:lnTo>
                  <a:lnTo>
                    <a:pt x="786" y="328"/>
                  </a:lnTo>
                  <a:lnTo>
                    <a:pt x="794" y="291"/>
                  </a:lnTo>
                  <a:lnTo>
                    <a:pt x="836" y="262"/>
                  </a:lnTo>
                  <a:lnTo>
                    <a:pt x="1000" y="163"/>
                  </a:lnTo>
                  <a:lnTo>
                    <a:pt x="1020" y="157"/>
                  </a:lnTo>
                  <a:lnTo>
                    <a:pt x="1020" y="129"/>
                  </a:lnTo>
                  <a:lnTo>
                    <a:pt x="1004" y="91"/>
                  </a:lnTo>
                  <a:lnTo>
                    <a:pt x="982" y="49"/>
                  </a:lnTo>
                  <a:lnTo>
                    <a:pt x="953" y="36"/>
                  </a:lnTo>
                  <a:lnTo>
                    <a:pt x="923" y="41"/>
                  </a:lnTo>
                  <a:lnTo>
                    <a:pt x="912" y="41"/>
                  </a:lnTo>
                  <a:lnTo>
                    <a:pt x="887" y="25"/>
                  </a:lnTo>
                  <a:lnTo>
                    <a:pt x="875" y="0"/>
                  </a:lnTo>
                  <a:lnTo>
                    <a:pt x="850" y="14"/>
                  </a:lnTo>
                  <a:lnTo>
                    <a:pt x="672" y="114"/>
                  </a:lnTo>
                  <a:lnTo>
                    <a:pt x="664" y="157"/>
                  </a:lnTo>
                  <a:lnTo>
                    <a:pt x="639" y="155"/>
                  </a:lnTo>
                  <a:lnTo>
                    <a:pt x="636" y="174"/>
                  </a:lnTo>
                  <a:lnTo>
                    <a:pt x="618" y="174"/>
                  </a:lnTo>
                  <a:lnTo>
                    <a:pt x="605" y="198"/>
                  </a:lnTo>
                  <a:lnTo>
                    <a:pt x="541" y="190"/>
                  </a:lnTo>
                  <a:lnTo>
                    <a:pt x="444" y="249"/>
                  </a:lnTo>
                  <a:lnTo>
                    <a:pt x="347" y="297"/>
                  </a:lnTo>
                  <a:lnTo>
                    <a:pt x="323" y="305"/>
                  </a:lnTo>
                  <a:lnTo>
                    <a:pt x="296" y="308"/>
                  </a:lnTo>
                  <a:lnTo>
                    <a:pt x="278" y="315"/>
                  </a:lnTo>
                  <a:lnTo>
                    <a:pt x="236" y="301"/>
                  </a:lnTo>
                  <a:lnTo>
                    <a:pt x="189" y="294"/>
                  </a:lnTo>
                  <a:lnTo>
                    <a:pt x="157" y="294"/>
                  </a:lnTo>
                  <a:lnTo>
                    <a:pt x="130" y="315"/>
                  </a:lnTo>
                  <a:lnTo>
                    <a:pt x="98" y="315"/>
                  </a:lnTo>
                  <a:lnTo>
                    <a:pt x="56" y="317"/>
                  </a:lnTo>
                  <a:lnTo>
                    <a:pt x="20" y="338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46" y="2052"/>
              <a:ext cx="179" cy="180"/>
            </a:xfrm>
            <a:custGeom>
              <a:avLst/>
              <a:gdLst>
                <a:gd name="T0" fmla="*/ 1 w 331"/>
                <a:gd name="T1" fmla="*/ 0 h 372"/>
                <a:gd name="T2" fmla="*/ 1 w 331"/>
                <a:gd name="T3" fmla="*/ 0 h 372"/>
                <a:gd name="T4" fmla="*/ 1 w 331"/>
                <a:gd name="T5" fmla="*/ 0 h 372"/>
                <a:gd name="T6" fmla="*/ 1 w 331"/>
                <a:gd name="T7" fmla="*/ 0 h 372"/>
                <a:gd name="T8" fmla="*/ 1 w 331"/>
                <a:gd name="T9" fmla="*/ 0 h 372"/>
                <a:gd name="T10" fmla="*/ 1 w 331"/>
                <a:gd name="T11" fmla="*/ 0 h 372"/>
                <a:gd name="T12" fmla="*/ 1 w 331"/>
                <a:gd name="T13" fmla="*/ 0 h 372"/>
                <a:gd name="T14" fmla="*/ 1 w 331"/>
                <a:gd name="T15" fmla="*/ 0 h 372"/>
                <a:gd name="T16" fmla="*/ 1 w 331"/>
                <a:gd name="T17" fmla="*/ 0 h 372"/>
                <a:gd name="T18" fmla="*/ 1 w 331"/>
                <a:gd name="T19" fmla="*/ 0 h 372"/>
                <a:gd name="T20" fmla="*/ 1 w 331"/>
                <a:gd name="T21" fmla="*/ 0 h 372"/>
                <a:gd name="T22" fmla="*/ 1 w 331"/>
                <a:gd name="T23" fmla="*/ 0 h 372"/>
                <a:gd name="T24" fmla="*/ 1 w 331"/>
                <a:gd name="T25" fmla="*/ 0 h 372"/>
                <a:gd name="T26" fmla="*/ 1 w 331"/>
                <a:gd name="T27" fmla="*/ 0 h 372"/>
                <a:gd name="T28" fmla="*/ 1 w 331"/>
                <a:gd name="T29" fmla="*/ 0 h 372"/>
                <a:gd name="T30" fmla="*/ 1 w 331"/>
                <a:gd name="T31" fmla="*/ 0 h 372"/>
                <a:gd name="T32" fmla="*/ 1 w 331"/>
                <a:gd name="T33" fmla="*/ 0 h 372"/>
                <a:gd name="T34" fmla="*/ 1 w 331"/>
                <a:gd name="T35" fmla="*/ 0 h 372"/>
                <a:gd name="T36" fmla="*/ 1 w 331"/>
                <a:gd name="T37" fmla="*/ 0 h 372"/>
                <a:gd name="T38" fmla="*/ 1 w 331"/>
                <a:gd name="T39" fmla="*/ 0 h 372"/>
                <a:gd name="T40" fmla="*/ 1 w 331"/>
                <a:gd name="T41" fmla="*/ 0 h 372"/>
                <a:gd name="T42" fmla="*/ 1 w 331"/>
                <a:gd name="T43" fmla="*/ 0 h 372"/>
                <a:gd name="T44" fmla="*/ 1 w 331"/>
                <a:gd name="T45" fmla="*/ 0 h 372"/>
                <a:gd name="T46" fmla="*/ 1 w 331"/>
                <a:gd name="T47" fmla="*/ 0 h 372"/>
                <a:gd name="T48" fmla="*/ 1 w 331"/>
                <a:gd name="T49" fmla="*/ 0 h 372"/>
                <a:gd name="T50" fmla="*/ 1 w 331"/>
                <a:gd name="T51" fmla="*/ 0 h 372"/>
                <a:gd name="T52" fmla="*/ 1 w 331"/>
                <a:gd name="T53" fmla="*/ 0 h 372"/>
                <a:gd name="T54" fmla="*/ 1 w 331"/>
                <a:gd name="T55" fmla="*/ 0 h 372"/>
                <a:gd name="T56" fmla="*/ 1 w 331"/>
                <a:gd name="T57" fmla="*/ 0 h 372"/>
                <a:gd name="T58" fmla="*/ 1 w 331"/>
                <a:gd name="T59" fmla="*/ 0 h 372"/>
                <a:gd name="T60" fmla="*/ 1 w 331"/>
                <a:gd name="T61" fmla="*/ 0 h 372"/>
                <a:gd name="T62" fmla="*/ 1 w 331"/>
                <a:gd name="T63" fmla="*/ 0 h 372"/>
                <a:gd name="T64" fmla="*/ 1 w 331"/>
                <a:gd name="T65" fmla="*/ 0 h 372"/>
                <a:gd name="T66" fmla="*/ 1 w 331"/>
                <a:gd name="T67" fmla="*/ 0 h 372"/>
                <a:gd name="T68" fmla="*/ 1 w 331"/>
                <a:gd name="T69" fmla="*/ 0 h 372"/>
                <a:gd name="T70" fmla="*/ 1 w 331"/>
                <a:gd name="T71" fmla="*/ 0 h 372"/>
                <a:gd name="T72" fmla="*/ 1 w 331"/>
                <a:gd name="T73" fmla="*/ 0 h 372"/>
                <a:gd name="T74" fmla="*/ 1 w 331"/>
                <a:gd name="T75" fmla="*/ 0 h 372"/>
                <a:gd name="T76" fmla="*/ 1 w 331"/>
                <a:gd name="T77" fmla="*/ 0 h 372"/>
                <a:gd name="T78" fmla="*/ 1 w 331"/>
                <a:gd name="T79" fmla="*/ 0 h 372"/>
                <a:gd name="T80" fmla="*/ 1 w 331"/>
                <a:gd name="T81" fmla="*/ 0 h 372"/>
                <a:gd name="T82" fmla="*/ 1 w 331"/>
                <a:gd name="T83" fmla="*/ 0 h 372"/>
                <a:gd name="T84" fmla="*/ 1 w 331"/>
                <a:gd name="T85" fmla="*/ 0 h 372"/>
                <a:gd name="T86" fmla="*/ 1 w 331"/>
                <a:gd name="T87" fmla="*/ 0 h 372"/>
                <a:gd name="T88" fmla="*/ 1 w 331"/>
                <a:gd name="T89" fmla="*/ 0 h 372"/>
                <a:gd name="T90" fmla="*/ 1 w 331"/>
                <a:gd name="T91" fmla="*/ 0 h 372"/>
                <a:gd name="T92" fmla="*/ 1 w 331"/>
                <a:gd name="T93" fmla="*/ 0 h 372"/>
                <a:gd name="T94" fmla="*/ 1 w 331"/>
                <a:gd name="T95" fmla="*/ 0 h 372"/>
                <a:gd name="T96" fmla="*/ 1 w 331"/>
                <a:gd name="T97" fmla="*/ 0 h 372"/>
                <a:gd name="T98" fmla="*/ 0 w 331"/>
                <a:gd name="T99" fmla="*/ 0 h 372"/>
                <a:gd name="T100" fmla="*/ 1 w 331"/>
                <a:gd name="T101" fmla="*/ 0 h 372"/>
                <a:gd name="T102" fmla="*/ 1 w 331"/>
                <a:gd name="T103" fmla="*/ 0 h 372"/>
                <a:gd name="T104" fmla="*/ 1 w 331"/>
                <a:gd name="T105" fmla="*/ 0 h 372"/>
                <a:gd name="T106" fmla="*/ 1 w 331"/>
                <a:gd name="T107" fmla="*/ 0 h 372"/>
                <a:gd name="T108" fmla="*/ 1 w 331"/>
                <a:gd name="T109" fmla="*/ 0 h 372"/>
                <a:gd name="T110" fmla="*/ 1 w 331"/>
                <a:gd name="T111" fmla="*/ 0 h 372"/>
                <a:gd name="T112" fmla="*/ 1 w 331"/>
                <a:gd name="T113" fmla="*/ 0 h 372"/>
                <a:gd name="T114" fmla="*/ 1 w 331"/>
                <a:gd name="T115" fmla="*/ 0 h 372"/>
                <a:gd name="T116" fmla="*/ 1 w 331"/>
                <a:gd name="T117" fmla="*/ 0 h 372"/>
                <a:gd name="T118" fmla="*/ 1 w 331"/>
                <a:gd name="T119" fmla="*/ 0 h 372"/>
                <a:gd name="T120" fmla="*/ 1 w 331"/>
                <a:gd name="T121" fmla="*/ 0 h 372"/>
                <a:gd name="T122" fmla="*/ 1 w 331"/>
                <a:gd name="T123" fmla="*/ 0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1" h="372">
                  <a:moveTo>
                    <a:pt x="76" y="9"/>
                  </a:moveTo>
                  <a:lnTo>
                    <a:pt x="99" y="0"/>
                  </a:lnTo>
                  <a:lnTo>
                    <a:pt x="166" y="88"/>
                  </a:lnTo>
                  <a:lnTo>
                    <a:pt x="227" y="133"/>
                  </a:lnTo>
                  <a:lnTo>
                    <a:pt x="272" y="133"/>
                  </a:lnTo>
                  <a:lnTo>
                    <a:pt x="302" y="182"/>
                  </a:lnTo>
                  <a:lnTo>
                    <a:pt x="331" y="185"/>
                  </a:lnTo>
                  <a:lnTo>
                    <a:pt x="317" y="210"/>
                  </a:lnTo>
                  <a:lnTo>
                    <a:pt x="309" y="229"/>
                  </a:lnTo>
                  <a:lnTo>
                    <a:pt x="301" y="236"/>
                  </a:lnTo>
                  <a:lnTo>
                    <a:pt x="309" y="247"/>
                  </a:lnTo>
                  <a:lnTo>
                    <a:pt x="320" y="259"/>
                  </a:lnTo>
                  <a:lnTo>
                    <a:pt x="320" y="270"/>
                  </a:lnTo>
                  <a:lnTo>
                    <a:pt x="317" y="275"/>
                  </a:lnTo>
                  <a:lnTo>
                    <a:pt x="302" y="276"/>
                  </a:lnTo>
                  <a:lnTo>
                    <a:pt x="301" y="288"/>
                  </a:lnTo>
                  <a:lnTo>
                    <a:pt x="301" y="301"/>
                  </a:lnTo>
                  <a:lnTo>
                    <a:pt x="302" y="312"/>
                  </a:lnTo>
                  <a:lnTo>
                    <a:pt x="317" y="325"/>
                  </a:lnTo>
                  <a:lnTo>
                    <a:pt x="320" y="339"/>
                  </a:lnTo>
                  <a:lnTo>
                    <a:pt x="317" y="345"/>
                  </a:lnTo>
                  <a:lnTo>
                    <a:pt x="309" y="347"/>
                  </a:lnTo>
                  <a:lnTo>
                    <a:pt x="301" y="334"/>
                  </a:lnTo>
                  <a:lnTo>
                    <a:pt x="290" y="330"/>
                  </a:lnTo>
                  <a:lnTo>
                    <a:pt x="282" y="330"/>
                  </a:lnTo>
                  <a:lnTo>
                    <a:pt x="283" y="345"/>
                  </a:lnTo>
                  <a:lnTo>
                    <a:pt x="283" y="358"/>
                  </a:lnTo>
                  <a:lnTo>
                    <a:pt x="276" y="372"/>
                  </a:lnTo>
                  <a:lnTo>
                    <a:pt x="257" y="367"/>
                  </a:lnTo>
                  <a:lnTo>
                    <a:pt x="253" y="352"/>
                  </a:lnTo>
                  <a:lnTo>
                    <a:pt x="242" y="342"/>
                  </a:lnTo>
                  <a:lnTo>
                    <a:pt x="227" y="330"/>
                  </a:lnTo>
                  <a:lnTo>
                    <a:pt x="209" y="320"/>
                  </a:lnTo>
                  <a:lnTo>
                    <a:pt x="194" y="301"/>
                  </a:lnTo>
                  <a:lnTo>
                    <a:pt x="190" y="288"/>
                  </a:lnTo>
                  <a:lnTo>
                    <a:pt x="177" y="288"/>
                  </a:lnTo>
                  <a:lnTo>
                    <a:pt x="173" y="294"/>
                  </a:lnTo>
                  <a:lnTo>
                    <a:pt x="162" y="283"/>
                  </a:lnTo>
                  <a:lnTo>
                    <a:pt x="143" y="268"/>
                  </a:lnTo>
                  <a:lnTo>
                    <a:pt x="124" y="248"/>
                  </a:lnTo>
                  <a:lnTo>
                    <a:pt x="113" y="224"/>
                  </a:lnTo>
                  <a:lnTo>
                    <a:pt x="91" y="196"/>
                  </a:lnTo>
                  <a:lnTo>
                    <a:pt x="66" y="187"/>
                  </a:lnTo>
                  <a:lnTo>
                    <a:pt x="63" y="178"/>
                  </a:lnTo>
                  <a:lnTo>
                    <a:pt x="63" y="162"/>
                  </a:lnTo>
                  <a:lnTo>
                    <a:pt x="44" y="167"/>
                  </a:lnTo>
                  <a:lnTo>
                    <a:pt x="28" y="193"/>
                  </a:lnTo>
                  <a:lnTo>
                    <a:pt x="14" y="196"/>
                  </a:lnTo>
                  <a:lnTo>
                    <a:pt x="3" y="200"/>
                  </a:lnTo>
                  <a:lnTo>
                    <a:pt x="0" y="185"/>
                  </a:lnTo>
                  <a:lnTo>
                    <a:pt x="13" y="162"/>
                  </a:lnTo>
                  <a:lnTo>
                    <a:pt x="33" y="132"/>
                  </a:lnTo>
                  <a:lnTo>
                    <a:pt x="50" y="112"/>
                  </a:lnTo>
                  <a:lnTo>
                    <a:pt x="54" y="85"/>
                  </a:lnTo>
                  <a:lnTo>
                    <a:pt x="50" y="59"/>
                  </a:lnTo>
                  <a:lnTo>
                    <a:pt x="63" y="55"/>
                  </a:lnTo>
                  <a:lnTo>
                    <a:pt x="68" y="81"/>
                  </a:lnTo>
                  <a:lnTo>
                    <a:pt x="81" y="88"/>
                  </a:lnTo>
                  <a:lnTo>
                    <a:pt x="96" y="88"/>
                  </a:lnTo>
                  <a:lnTo>
                    <a:pt x="91" y="53"/>
                  </a:lnTo>
                  <a:lnTo>
                    <a:pt x="80" y="30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858" y="2369"/>
              <a:ext cx="370" cy="201"/>
            </a:xfrm>
            <a:custGeom>
              <a:avLst/>
              <a:gdLst>
                <a:gd name="T0" fmla="*/ 1 w 681"/>
                <a:gd name="T1" fmla="*/ 0 h 418"/>
                <a:gd name="T2" fmla="*/ 1 w 681"/>
                <a:gd name="T3" fmla="*/ 0 h 418"/>
                <a:gd name="T4" fmla="*/ 1 w 681"/>
                <a:gd name="T5" fmla="*/ 0 h 418"/>
                <a:gd name="T6" fmla="*/ 1 w 681"/>
                <a:gd name="T7" fmla="*/ 0 h 418"/>
                <a:gd name="T8" fmla="*/ 1 w 681"/>
                <a:gd name="T9" fmla="*/ 0 h 418"/>
                <a:gd name="T10" fmla="*/ 1 w 681"/>
                <a:gd name="T11" fmla="*/ 0 h 418"/>
                <a:gd name="T12" fmla="*/ 1 w 681"/>
                <a:gd name="T13" fmla="*/ 0 h 418"/>
                <a:gd name="T14" fmla="*/ 1 w 681"/>
                <a:gd name="T15" fmla="*/ 0 h 418"/>
                <a:gd name="T16" fmla="*/ 1 w 681"/>
                <a:gd name="T17" fmla="*/ 0 h 418"/>
                <a:gd name="T18" fmla="*/ 1 w 681"/>
                <a:gd name="T19" fmla="*/ 0 h 418"/>
                <a:gd name="T20" fmla="*/ 1 w 681"/>
                <a:gd name="T21" fmla="*/ 0 h 418"/>
                <a:gd name="T22" fmla="*/ 1 w 681"/>
                <a:gd name="T23" fmla="*/ 0 h 418"/>
                <a:gd name="T24" fmla="*/ 1 w 681"/>
                <a:gd name="T25" fmla="*/ 0 h 418"/>
                <a:gd name="T26" fmla="*/ 1 w 681"/>
                <a:gd name="T27" fmla="*/ 0 h 418"/>
                <a:gd name="T28" fmla="*/ 1 w 681"/>
                <a:gd name="T29" fmla="*/ 0 h 418"/>
                <a:gd name="T30" fmla="*/ 1 w 681"/>
                <a:gd name="T31" fmla="*/ 0 h 418"/>
                <a:gd name="T32" fmla="*/ 1 w 681"/>
                <a:gd name="T33" fmla="*/ 0 h 418"/>
                <a:gd name="T34" fmla="*/ 1 w 681"/>
                <a:gd name="T35" fmla="*/ 0 h 418"/>
                <a:gd name="T36" fmla="*/ 1 w 681"/>
                <a:gd name="T37" fmla="*/ 0 h 418"/>
                <a:gd name="T38" fmla="*/ 1 w 681"/>
                <a:gd name="T39" fmla="*/ 0 h 418"/>
                <a:gd name="T40" fmla="*/ 1 w 681"/>
                <a:gd name="T41" fmla="*/ 0 h 418"/>
                <a:gd name="T42" fmla="*/ 1 w 681"/>
                <a:gd name="T43" fmla="*/ 0 h 418"/>
                <a:gd name="T44" fmla="*/ 1 w 681"/>
                <a:gd name="T45" fmla="*/ 0 h 418"/>
                <a:gd name="T46" fmla="*/ 1 w 681"/>
                <a:gd name="T47" fmla="*/ 0 h 418"/>
                <a:gd name="T48" fmla="*/ 1 w 681"/>
                <a:gd name="T49" fmla="*/ 0 h 418"/>
                <a:gd name="T50" fmla="*/ 1 w 681"/>
                <a:gd name="T51" fmla="*/ 0 h 418"/>
                <a:gd name="T52" fmla="*/ 1 w 681"/>
                <a:gd name="T53" fmla="*/ 0 h 418"/>
                <a:gd name="T54" fmla="*/ 1 w 681"/>
                <a:gd name="T55" fmla="*/ 0 h 418"/>
                <a:gd name="T56" fmla="*/ 1 w 681"/>
                <a:gd name="T57" fmla="*/ 0 h 418"/>
                <a:gd name="T58" fmla="*/ 1 w 681"/>
                <a:gd name="T59" fmla="*/ 0 h 418"/>
                <a:gd name="T60" fmla="*/ 1 w 681"/>
                <a:gd name="T61" fmla="*/ 0 h 418"/>
                <a:gd name="T62" fmla="*/ 1 w 681"/>
                <a:gd name="T63" fmla="*/ 0 h 418"/>
                <a:gd name="T64" fmla="*/ 1 w 681"/>
                <a:gd name="T65" fmla="*/ 0 h 418"/>
                <a:gd name="T66" fmla="*/ 1 w 681"/>
                <a:gd name="T67" fmla="*/ 0 h 418"/>
                <a:gd name="T68" fmla="*/ 1 w 681"/>
                <a:gd name="T69" fmla="*/ 0 h 418"/>
                <a:gd name="T70" fmla="*/ 0 w 681"/>
                <a:gd name="T71" fmla="*/ 0 h 418"/>
                <a:gd name="T72" fmla="*/ 1 w 681"/>
                <a:gd name="T73" fmla="*/ 0 h 418"/>
                <a:gd name="T74" fmla="*/ 1 w 681"/>
                <a:gd name="T75" fmla="*/ 0 h 418"/>
                <a:gd name="T76" fmla="*/ 1 w 681"/>
                <a:gd name="T77" fmla="*/ 0 h 418"/>
                <a:gd name="T78" fmla="*/ 1 w 681"/>
                <a:gd name="T79" fmla="*/ 0 h 418"/>
                <a:gd name="T80" fmla="*/ 1 w 681"/>
                <a:gd name="T81" fmla="*/ 0 h 418"/>
                <a:gd name="T82" fmla="*/ 1 w 681"/>
                <a:gd name="T83" fmla="*/ 0 h 418"/>
                <a:gd name="T84" fmla="*/ 1 w 681"/>
                <a:gd name="T85" fmla="*/ 0 h 418"/>
                <a:gd name="T86" fmla="*/ 1 w 681"/>
                <a:gd name="T87" fmla="*/ 0 h 418"/>
                <a:gd name="T88" fmla="*/ 1 w 681"/>
                <a:gd name="T89" fmla="*/ 0 h 4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1" h="418">
                  <a:moveTo>
                    <a:pt x="129" y="418"/>
                  </a:moveTo>
                  <a:lnTo>
                    <a:pt x="153" y="410"/>
                  </a:lnTo>
                  <a:lnTo>
                    <a:pt x="250" y="353"/>
                  </a:lnTo>
                  <a:lnTo>
                    <a:pt x="347" y="303"/>
                  </a:lnTo>
                  <a:lnTo>
                    <a:pt x="411" y="311"/>
                  </a:lnTo>
                  <a:lnTo>
                    <a:pt x="424" y="287"/>
                  </a:lnTo>
                  <a:lnTo>
                    <a:pt x="442" y="287"/>
                  </a:lnTo>
                  <a:lnTo>
                    <a:pt x="445" y="265"/>
                  </a:lnTo>
                  <a:lnTo>
                    <a:pt x="470" y="270"/>
                  </a:lnTo>
                  <a:lnTo>
                    <a:pt x="478" y="227"/>
                  </a:lnTo>
                  <a:lnTo>
                    <a:pt x="656" y="127"/>
                  </a:lnTo>
                  <a:lnTo>
                    <a:pt x="681" y="113"/>
                  </a:lnTo>
                  <a:lnTo>
                    <a:pt x="681" y="95"/>
                  </a:lnTo>
                  <a:lnTo>
                    <a:pt x="667" y="88"/>
                  </a:lnTo>
                  <a:lnTo>
                    <a:pt x="664" y="72"/>
                  </a:lnTo>
                  <a:lnTo>
                    <a:pt x="633" y="51"/>
                  </a:lnTo>
                  <a:lnTo>
                    <a:pt x="561" y="0"/>
                  </a:lnTo>
                  <a:lnTo>
                    <a:pt x="500" y="15"/>
                  </a:lnTo>
                  <a:lnTo>
                    <a:pt x="479" y="47"/>
                  </a:lnTo>
                  <a:lnTo>
                    <a:pt x="389" y="66"/>
                  </a:lnTo>
                  <a:lnTo>
                    <a:pt x="354" y="66"/>
                  </a:lnTo>
                  <a:lnTo>
                    <a:pt x="346" y="51"/>
                  </a:lnTo>
                  <a:lnTo>
                    <a:pt x="319" y="52"/>
                  </a:lnTo>
                  <a:lnTo>
                    <a:pt x="239" y="15"/>
                  </a:lnTo>
                  <a:lnTo>
                    <a:pt x="212" y="3"/>
                  </a:lnTo>
                  <a:lnTo>
                    <a:pt x="191" y="23"/>
                  </a:lnTo>
                  <a:lnTo>
                    <a:pt x="173" y="26"/>
                  </a:lnTo>
                  <a:lnTo>
                    <a:pt x="158" y="12"/>
                  </a:lnTo>
                  <a:lnTo>
                    <a:pt x="135" y="30"/>
                  </a:lnTo>
                  <a:lnTo>
                    <a:pt x="84" y="39"/>
                  </a:lnTo>
                  <a:lnTo>
                    <a:pt x="46" y="26"/>
                  </a:lnTo>
                  <a:lnTo>
                    <a:pt x="31" y="43"/>
                  </a:lnTo>
                  <a:lnTo>
                    <a:pt x="46" y="69"/>
                  </a:lnTo>
                  <a:lnTo>
                    <a:pt x="46" y="84"/>
                  </a:lnTo>
                  <a:lnTo>
                    <a:pt x="26" y="84"/>
                  </a:lnTo>
                  <a:lnTo>
                    <a:pt x="0" y="89"/>
                  </a:lnTo>
                  <a:lnTo>
                    <a:pt x="6" y="113"/>
                  </a:lnTo>
                  <a:lnTo>
                    <a:pt x="18" y="184"/>
                  </a:lnTo>
                  <a:lnTo>
                    <a:pt x="31" y="217"/>
                  </a:lnTo>
                  <a:lnTo>
                    <a:pt x="18" y="242"/>
                  </a:lnTo>
                  <a:lnTo>
                    <a:pt x="65" y="311"/>
                  </a:lnTo>
                  <a:lnTo>
                    <a:pt x="59" y="347"/>
                  </a:lnTo>
                  <a:lnTo>
                    <a:pt x="79" y="377"/>
                  </a:lnTo>
                  <a:lnTo>
                    <a:pt x="118" y="393"/>
                  </a:lnTo>
                  <a:lnTo>
                    <a:pt x="129" y="418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" y="2412"/>
              <a:ext cx="416" cy="254"/>
            </a:xfrm>
            <a:custGeom>
              <a:avLst/>
              <a:gdLst>
                <a:gd name="T0" fmla="*/ 0 w 767"/>
                <a:gd name="T1" fmla="*/ 0 h 528"/>
                <a:gd name="T2" fmla="*/ 0 w 767"/>
                <a:gd name="T3" fmla="*/ 0 h 528"/>
                <a:gd name="T4" fmla="*/ 0 w 767"/>
                <a:gd name="T5" fmla="*/ 0 h 528"/>
                <a:gd name="T6" fmla="*/ 1 w 767"/>
                <a:gd name="T7" fmla="*/ 0 h 528"/>
                <a:gd name="T8" fmla="*/ 1 w 767"/>
                <a:gd name="T9" fmla="*/ 0 h 528"/>
                <a:gd name="T10" fmla="*/ 1 w 767"/>
                <a:gd name="T11" fmla="*/ 0 h 528"/>
                <a:gd name="T12" fmla="*/ 1 w 767"/>
                <a:gd name="T13" fmla="*/ 0 h 528"/>
                <a:gd name="T14" fmla="*/ 1 w 767"/>
                <a:gd name="T15" fmla="*/ 0 h 528"/>
                <a:gd name="T16" fmla="*/ 1 w 767"/>
                <a:gd name="T17" fmla="*/ 0 h 528"/>
                <a:gd name="T18" fmla="*/ 1 w 767"/>
                <a:gd name="T19" fmla="*/ 0 h 528"/>
                <a:gd name="T20" fmla="*/ 1 w 767"/>
                <a:gd name="T21" fmla="*/ 0 h 528"/>
                <a:gd name="T22" fmla="*/ 1 w 767"/>
                <a:gd name="T23" fmla="*/ 0 h 528"/>
                <a:gd name="T24" fmla="*/ 1 w 767"/>
                <a:gd name="T25" fmla="*/ 0 h 528"/>
                <a:gd name="T26" fmla="*/ 1 w 767"/>
                <a:gd name="T27" fmla="*/ 0 h 528"/>
                <a:gd name="T28" fmla="*/ 1 w 767"/>
                <a:gd name="T29" fmla="*/ 0 h 528"/>
                <a:gd name="T30" fmla="*/ 1 w 767"/>
                <a:gd name="T31" fmla="*/ 0 h 528"/>
                <a:gd name="T32" fmla="*/ 1 w 767"/>
                <a:gd name="T33" fmla="*/ 0 h 528"/>
                <a:gd name="T34" fmla="*/ 1 w 767"/>
                <a:gd name="T35" fmla="*/ 0 h 528"/>
                <a:gd name="T36" fmla="*/ 1 w 767"/>
                <a:gd name="T37" fmla="*/ 0 h 528"/>
                <a:gd name="T38" fmla="*/ 1 w 767"/>
                <a:gd name="T39" fmla="*/ 0 h 528"/>
                <a:gd name="T40" fmla="*/ 1 w 767"/>
                <a:gd name="T41" fmla="*/ 0 h 528"/>
                <a:gd name="T42" fmla="*/ 1 w 767"/>
                <a:gd name="T43" fmla="*/ 0 h 528"/>
                <a:gd name="T44" fmla="*/ 1 w 767"/>
                <a:gd name="T45" fmla="*/ 0 h 528"/>
                <a:gd name="T46" fmla="*/ 1 w 767"/>
                <a:gd name="T47" fmla="*/ 0 h 528"/>
                <a:gd name="T48" fmla="*/ 1 w 767"/>
                <a:gd name="T49" fmla="*/ 0 h 528"/>
                <a:gd name="T50" fmla="*/ 1 w 767"/>
                <a:gd name="T51" fmla="*/ 0 h 528"/>
                <a:gd name="T52" fmla="*/ 1 w 767"/>
                <a:gd name="T53" fmla="*/ 0 h 528"/>
                <a:gd name="T54" fmla="*/ 1 w 767"/>
                <a:gd name="T55" fmla="*/ 0 h 528"/>
                <a:gd name="T56" fmla="*/ 1 w 767"/>
                <a:gd name="T57" fmla="*/ 0 h 528"/>
                <a:gd name="T58" fmla="*/ 1 w 767"/>
                <a:gd name="T59" fmla="*/ 0 h 528"/>
                <a:gd name="T60" fmla="*/ 1 w 767"/>
                <a:gd name="T61" fmla="*/ 0 h 528"/>
                <a:gd name="T62" fmla="*/ 1 w 767"/>
                <a:gd name="T63" fmla="*/ 0 h 528"/>
                <a:gd name="T64" fmla="*/ 1 w 767"/>
                <a:gd name="T65" fmla="*/ 0 h 528"/>
                <a:gd name="T66" fmla="*/ 1 w 767"/>
                <a:gd name="T67" fmla="*/ 0 h 528"/>
                <a:gd name="T68" fmla="*/ 1 w 767"/>
                <a:gd name="T69" fmla="*/ 0 h 528"/>
                <a:gd name="T70" fmla="*/ 1 w 767"/>
                <a:gd name="T71" fmla="*/ 0 h 528"/>
                <a:gd name="T72" fmla="*/ 1 w 767"/>
                <a:gd name="T73" fmla="*/ 0 h 528"/>
                <a:gd name="T74" fmla="*/ 1 w 767"/>
                <a:gd name="T75" fmla="*/ 0 h 528"/>
                <a:gd name="T76" fmla="*/ 1 w 767"/>
                <a:gd name="T77" fmla="*/ 0 h 528"/>
                <a:gd name="T78" fmla="*/ 1 w 767"/>
                <a:gd name="T79" fmla="*/ 0 h 528"/>
                <a:gd name="T80" fmla="*/ 1 w 767"/>
                <a:gd name="T81" fmla="*/ 0 h 528"/>
                <a:gd name="T82" fmla="*/ 1 w 767"/>
                <a:gd name="T83" fmla="*/ 0 h 528"/>
                <a:gd name="T84" fmla="*/ 0 w 767"/>
                <a:gd name="T85" fmla="*/ 0 h 5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7" h="528">
                  <a:moveTo>
                    <a:pt x="0" y="343"/>
                  </a:moveTo>
                  <a:lnTo>
                    <a:pt x="0" y="325"/>
                  </a:lnTo>
                  <a:lnTo>
                    <a:pt x="0" y="296"/>
                  </a:lnTo>
                  <a:lnTo>
                    <a:pt x="35" y="286"/>
                  </a:lnTo>
                  <a:lnTo>
                    <a:pt x="36" y="274"/>
                  </a:lnTo>
                  <a:lnTo>
                    <a:pt x="20" y="263"/>
                  </a:lnTo>
                  <a:lnTo>
                    <a:pt x="20" y="258"/>
                  </a:lnTo>
                  <a:lnTo>
                    <a:pt x="36" y="245"/>
                  </a:lnTo>
                  <a:lnTo>
                    <a:pt x="40" y="230"/>
                  </a:lnTo>
                  <a:lnTo>
                    <a:pt x="66" y="219"/>
                  </a:lnTo>
                  <a:lnTo>
                    <a:pt x="171" y="160"/>
                  </a:lnTo>
                  <a:lnTo>
                    <a:pt x="234" y="123"/>
                  </a:lnTo>
                  <a:lnTo>
                    <a:pt x="234" y="90"/>
                  </a:lnTo>
                  <a:lnTo>
                    <a:pt x="416" y="49"/>
                  </a:lnTo>
                  <a:lnTo>
                    <a:pt x="597" y="10"/>
                  </a:lnTo>
                  <a:lnTo>
                    <a:pt x="638" y="0"/>
                  </a:lnTo>
                  <a:lnTo>
                    <a:pt x="641" y="24"/>
                  </a:lnTo>
                  <a:lnTo>
                    <a:pt x="656" y="95"/>
                  </a:lnTo>
                  <a:lnTo>
                    <a:pt x="669" y="128"/>
                  </a:lnTo>
                  <a:lnTo>
                    <a:pt x="656" y="153"/>
                  </a:lnTo>
                  <a:lnTo>
                    <a:pt x="703" y="222"/>
                  </a:lnTo>
                  <a:lnTo>
                    <a:pt x="697" y="258"/>
                  </a:lnTo>
                  <a:lnTo>
                    <a:pt x="717" y="288"/>
                  </a:lnTo>
                  <a:lnTo>
                    <a:pt x="756" y="304"/>
                  </a:lnTo>
                  <a:lnTo>
                    <a:pt x="767" y="329"/>
                  </a:lnTo>
                  <a:lnTo>
                    <a:pt x="740" y="332"/>
                  </a:lnTo>
                  <a:lnTo>
                    <a:pt x="722" y="339"/>
                  </a:lnTo>
                  <a:lnTo>
                    <a:pt x="680" y="325"/>
                  </a:lnTo>
                  <a:lnTo>
                    <a:pt x="633" y="318"/>
                  </a:lnTo>
                  <a:lnTo>
                    <a:pt x="601" y="318"/>
                  </a:lnTo>
                  <a:lnTo>
                    <a:pt x="574" y="339"/>
                  </a:lnTo>
                  <a:lnTo>
                    <a:pt x="542" y="339"/>
                  </a:lnTo>
                  <a:lnTo>
                    <a:pt x="500" y="341"/>
                  </a:lnTo>
                  <a:lnTo>
                    <a:pt x="464" y="362"/>
                  </a:lnTo>
                  <a:lnTo>
                    <a:pt x="444" y="370"/>
                  </a:lnTo>
                  <a:lnTo>
                    <a:pt x="172" y="528"/>
                  </a:lnTo>
                  <a:lnTo>
                    <a:pt x="155" y="519"/>
                  </a:lnTo>
                  <a:lnTo>
                    <a:pt x="40" y="439"/>
                  </a:lnTo>
                  <a:lnTo>
                    <a:pt x="36" y="420"/>
                  </a:lnTo>
                  <a:lnTo>
                    <a:pt x="35" y="390"/>
                  </a:lnTo>
                  <a:lnTo>
                    <a:pt x="6" y="383"/>
                  </a:lnTo>
                  <a:lnTo>
                    <a:pt x="6" y="359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159" y="2117"/>
              <a:ext cx="523" cy="472"/>
            </a:xfrm>
            <a:custGeom>
              <a:avLst/>
              <a:gdLst>
                <a:gd name="T0" fmla="*/ 1 w 964"/>
                <a:gd name="T1" fmla="*/ 0 h 983"/>
                <a:gd name="T2" fmla="*/ 1 w 964"/>
                <a:gd name="T3" fmla="*/ 0 h 983"/>
                <a:gd name="T4" fmla="*/ 1 w 964"/>
                <a:gd name="T5" fmla="*/ 0 h 983"/>
                <a:gd name="T6" fmla="*/ 1 w 964"/>
                <a:gd name="T7" fmla="*/ 0 h 983"/>
                <a:gd name="T8" fmla="*/ 1 w 964"/>
                <a:gd name="T9" fmla="*/ 0 h 983"/>
                <a:gd name="T10" fmla="*/ 1 w 964"/>
                <a:gd name="T11" fmla="*/ 0 h 983"/>
                <a:gd name="T12" fmla="*/ 1 w 964"/>
                <a:gd name="T13" fmla="*/ 0 h 983"/>
                <a:gd name="T14" fmla="*/ 1 w 964"/>
                <a:gd name="T15" fmla="*/ 0 h 983"/>
                <a:gd name="T16" fmla="*/ 1 w 964"/>
                <a:gd name="T17" fmla="*/ 0 h 983"/>
                <a:gd name="T18" fmla="*/ 1 w 964"/>
                <a:gd name="T19" fmla="*/ 0 h 983"/>
                <a:gd name="T20" fmla="*/ 1 w 964"/>
                <a:gd name="T21" fmla="*/ 0 h 983"/>
                <a:gd name="T22" fmla="*/ 1 w 964"/>
                <a:gd name="T23" fmla="*/ 0 h 983"/>
                <a:gd name="T24" fmla="*/ 1 w 964"/>
                <a:gd name="T25" fmla="*/ 0 h 983"/>
                <a:gd name="T26" fmla="*/ 1 w 964"/>
                <a:gd name="T27" fmla="*/ 0 h 983"/>
                <a:gd name="T28" fmla="*/ 1 w 964"/>
                <a:gd name="T29" fmla="*/ 0 h 983"/>
                <a:gd name="T30" fmla="*/ 1 w 964"/>
                <a:gd name="T31" fmla="*/ 0 h 983"/>
                <a:gd name="T32" fmla="*/ 1 w 964"/>
                <a:gd name="T33" fmla="*/ 0 h 983"/>
                <a:gd name="T34" fmla="*/ 0 w 964"/>
                <a:gd name="T35" fmla="*/ 0 h 983"/>
                <a:gd name="T36" fmla="*/ 1 w 964"/>
                <a:gd name="T37" fmla="*/ 0 h 983"/>
                <a:gd name="T38" fmla="*/ 1 w 964"/>
                <a:gd name="T39" fmla="*/ 0 h 983"/>
                <a:gd name="T40" fmla="*/ 1 w 964"/>
                <a:gd name="T41" fmla="*/ 0 h 983"/>
                <a:gd name="T42" fmla="*/ 1 w 964"/>
                <a:gd name="T43" fmla="*/ 0 h 983"/>
                <a:gd name="T44" fmla="*/ 1 w 964"/>
                <a:gd name="T45" fmla="*/ 0 h 983"/>
                <a:gd name="T46" fmla="*/ 1 w 964"/>
                <a:gd name="T47" fmla="*/ 0 h 983"/>
                <a:gd name="T48" fmla="*/ 1 w 964"/>
                <a:gd name="T49" fmla="*/ 0 h 983"/>
                <a:gd name="T50" fmla="*/ 1 w 964"/>
                <a:gd name="T51" fmla="*/ 0 h 983"/>
                <a:gd name="T52" fmla="*/ 1 w 964"/>
                <a:gd name="T53" fmla="*/ 0 h 983"/>
                <a:gd name="T54" fmla="*/ 1 w 964"/>
                <a:gd name="T55" fmla="*/ 0 h 983"/>
                <a:gd name="T56" fmla="*/ 1 w 964"/>
                <a:gd name="T57" fmla="*/ 0 h 983"/>
                <a:gd name="T58" fmla="*/ 1 w 964"/>
                <a:gd name="T59" fmla="*/ 0 h 983"/>
                <a:gd name="T60" fmla="*/ 1 w 964"/>
                <a:gd name="T61" fmla="*/ 0 h 983"/>
                <a:gd name="T62" fmla="*/ 1 w 964"/>
                <a:gd name="T63" fmla="*/ 0 h 983"/>
                <a:gd name="T64" fmla="*/ 1 w 964"/>
                <a:gd name="T65" fmla="*/ 0 h 983"/>
                <a:gd name="T66" fmla="*/ 1 w 964"/>
                <a:gd name="T67" fmla="*/ 0 h 983"/>
                <a:gd name="T68" fmla="*/ 1 w 964"/>
                <a:gd name="T69" fmla="*/ 0 h 983"/>
                <a:gd name="T70" fmla="*/ 1 w 964"/>
                <a:gd name="T71" fmla="*/ 0 h 983"/>
                <a:gd name="T72" fmla="*/ 1 w 964"/>
                <a:gd name="T73" fmla="*/ 0 h 983"/>
                <a:gd name="T74" fmla="*/ 1 w 964"/>
                <a:gd name="T75" fmla="*/ 0 h 983"/>
                <a:gd name="T76" fmla="*/ 1 w 964"/>
                <a:gd name="T77" fmla="*/ 0 h 983"/>
                <a:gd name="T78" fmla="*/ 1 w 964"/>
                <a:gd name="T79" fmla="*/ 0 h 983"/>
                <a:gd name="T80" fmla="*/ 1 w 964"/>
                <a:gd name="T81" fmla="*/ 0 h 983"/>
                <a:gd name="T82" fmla="*/ 1 w 964"/>
                <a:gd name="T83" fmla="*/ 0 h 983"/>
                <a:gd name="T84" fmla="*/ 1 w 964"/>
                <a:gd name="T85" fmla="*/ 0 h 983"/>
                <a:gd name="T86" fmla="*/ 1 w 964"/>
                <a:gd name="T87" fmla="*/ 0 h 983"/>
                <a:gd name="T88" fmla="*/ 1 w 964"/>
                <a:gd name="T89" fmla="*/ 0 h 983"/>
                <a:gd name="T90" fmla="*/ 1 w 964"/>
                <a:gd name="T91" fmla="*/ 0 h 983"/>
                <a:gd name="T92" fmla="*/ 1 w 964"/>
                <a:gd name="T93" fmla="*/ 0 h 983"/>
                <a:gd name="T94" fmla="*/ 1 w 964"/>
                <a:gd name="T95" fmla="*/ 0 h 983"/>
                <a:gd name="T96" fmla="*/ 1 w 964"/>
                <a:gd name="T97" fmla="*/ 0 h 983"/>
                <a:gd name="T98" fmla="*/ 1 w 964"/>
                <a:gd name="T99" fmla="*/ 0 h 983"/>
                <a:gd name="T100" fmla="*/ 1 w 964"/>
                <a:gd name="T101" fmla="*/ 0 h 983"/>
                <a:gd name="T102" fmla="*/ 1 w 964"/>
                <a:gd name="T103" fmla="*/ 0 h 983"/>
                <a:gd name="T104" fmla="*/ 1 w 964"/>
                <a:gd name="T105" fmla="*/ 0 h 983"/>
                <a:gd name="T106" fmla="*/ 1 w 964"/>
                <a:gd name="T107" fmla="*/ 0 h 9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64" h="983">
                  <a:moveTo>
                    <a:pt x="679" y="658"/>
                  </a:moveTo>
                  <a:lnTo>
                    <a:pt x="326" y="249"/>
                  </a:lnTo>
                  <a:lnTo>
                    <a:pt x="226" y="137"/>
                  </a:lnTo>
                  <a:lnTo>
                    <a:pt x="112" y="0"/>
                  </a:lnTo>
                  <a:lnTo>
                    <a:pt x="87" y="21"/>
                  </a:lnTo>
                  <a:lnTo>
                    <a:pt x="78" y="34"/>
                  </a:lnTo>
                  <a:lnTo>
                    <a:pt x="70" y="76"/>
                  </a:lnTo>
                  <a:lnTo>
                    <a:pt x="98" y="109"/>
                  </a:lnTo>
                  <a:lnTo>
                    <a:pt x="98" y="142"/>
                  </a:lnTo>
                  <a:lnTo>
                    <a:pt x="78" y="170"/>
                  </a:lnTo>
                  <a:lnTo>
                    <a:pt x="74" y="191"/>
                  </a:lnTo>
                  <a:lnTo>
                    <a:pt x="56" y="201"/>
                  </a:lnTo>
                  <a:lnTo>
                    <a:pt x="52" y="191"/>
                  </a:lnTo>
                  <a:lnTo>
                    <a:pt x="37" y="192"/>
                  </a:lnTo>
                  <a:lnTo>
                    <a:pt x="30" y="223"/>
                  </a:lnTo>
                  <a:lnTo>
                    <a:pt x="17" y="223"/>
                  </a:lnTo>
                  <a:lnTo>
                    <a:pt x="4" y="236"/>
                  </a:lnTo>
                  <a:lnTo>
                    <a:pt x="0" y="242"/>
                  </a:lnTo>
                  <a:lnTo>
                    <a:pt x="12" y="249"/>
                  </a:lnTo>
                  <a:lnTo>
                    <a:pt x="4" y="265"/>
                  </a:lnTo>
                  <a:lnTo>
                    <a:pt x="19" y="282"/>
                  </a:lnTo>
                  <a:lnTo>
                    <a:pt x="12" y="308"/>
                  </a:lnTo>
                  <a:lnTo>
                    <a:pt x="4" y="330"/>
                  </a:lnTo>
                  <a:lnTo>
                    <a:pt x="37" y="335"/>
                  </a:lnTo>
                  <a:lnTo>
                    <a:pt x="48" y="378"/>
                  </a:lnTo>
                  <a:lnTo>
                    <a:pt x="70" y="366"/>
                  </a:lnTo>
                  <a:lnTo>
                    <a:pt x="78" y="408"/>
                  </a:lnTo>
                  <a:lnTo>
                    <a:pt x="112" y="407"/>
                  </a:lnTo>
                  <a:lnTo>
                    <a:pt x="163" y="448"/>
                  </a:lnTo>
                  <a:lnTo>
                    <a:pt x="163" y="484"/>
                  </a:lnTo>
                  <a:lnTo>
                    <a:pt x="148" y="507"/>
                  </a:lnTo>
                  <a:lnTo>
                    <a:pt x="155" y="532"/>
                  </a:lnTo>
                  <a:lnTo>
                    <a:pt x="196" y="572"/>
                  </a:lnTo>
                  <a:lnTo>
                    <a:pt x="193" y="591"/>
                  </a:lnTo>
                  <a:lnTo>
                    <a:pt x="210" y="597"/>
                  </a:lnTo>
                  <a:lnTo>
                    <a:pt x="183" y="621"/>
                  </a:lnTo>
                  <a:lnTo>
                    <a:pt x="193" y="632"/>
                  </a:lnTo>
                  <a:lnTo>
                    <a:pt x="156" y="652"/>
                  </a:lnTo>
                  <a:lnTo>
                    <a:pt x="138" y="663"/>
                  </a:lnTo>
                  <a:lnTo>
                    <a:pt x="163" y="679"/>
                  </a:lnTo>
                  <a:lnTo>
                    <a:pt x="174" y="679"/>
                  </a:lnTo>
                  <a:lnTo>
                    <a:pt x="204" y="674"/>
                  </a:lnTo>
                  <a:lnTo>
                    <a:pt x="233" y="687"/>
                  </a:lnTo>
                  <a:lnTo>
                    <a:pt x="255" y="729"/>
                  </a:lnTo>
                  <a:lnTo>
                    <a:pt x="271" y="767"/>
                  </a:lnTo>
                  <a:lnTo>
                    <a:pt x="271" y="795"/>
                  </a:lnTo>
                  <a:lnTo>
                    <a:pt x="285" y="812"/>
                  </a:lnTo>
                  <a:lnTo>
                    <a:pt x="314" y="812"/>
                  </a:lnTo>
                  <a:lnTo>
                    <a:pt x="355" y="874"/>
                  </a:lnTo>
                  <a:lnTo>
                    <a:pt x="392" y="877"/>
                  </a:lnTo>
                  <a:lnTo>
                    <a:pt x="402" y="888"/>
                  </a:lnTo>
                  <a:lnTo>
                    <a:pt x="408" y="902"/>
                  </a:lnTo>
                  <a:lnTo>
                    <a:pt x="964" y="983"/>
                  </a:lnTo>
                  <a:lnTo>
                    <a:pt x="679" y="658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40" y="2565"/>
              <a:ext cx="510" cy="441"/>
            </a:xfrm>
            <a:custGeom>
              <a:avLst/>
              <a:gdLst>
                <a:gd name="T0" fmla="*/ 1 w 937"/>
                <a:gd name="T1" fmla="*/ 0 h 918"/>
                <a:gd name="T2" fmla="*/ 1 w 937"/>
                <a:gd name="T3" fmla="*/ 0 h 918"/>
                <a:gd name="T4" fmla="*/ 1 w 937"/>
                <a:gd name="T5" fmla="*/ 0 h 918"/>
                <a:gd name="T6" fmla="*/ 1 w 937"/>
                <a:gd name="T7" fmla="*/ 0 h 918"/>
                <a:gd name="T8" fmla="*/ 1 w 937"/>
                <a:gd name="T9" fmla="*/ 0 h 918"/>
                <a:gd name="T10" fmla="*/ 1 w 937"/>
                <a:gd name="T11" fmla="*/ 0 h 918"/>
                <a:gd name="T12" fmla="*/ 1 w 937"/>
                <a:gd name="T13" fmla="*/ 0 h 918"/>
                <a:gd name="T14" fmla="*/ 1 w 937"/>
                <a:gd name="T15" fmla="*/ 0 h 918"/>
                <a:gd name="T16" fmla="*/ 1 w 937"/>
                <a:gd name="T17" fmla="*/ 0 h 918"/>
                <a:gd name="T18" fmla="*/ 1 w 937"/>
                <a:gd name="T19" fmla="*/ 0 h 918"/>
                <a:gd name="T20" fmla="*/ 1 w 937"/>
                <a:gd name="T21" fmla="*/ 0 h 918"/>
                <a:gd name="T22" fmla="*/ 1 w 937"/>
                <a:gd name="T23" fmla="*/ 0 h 918"/>
                <a:gd name="T24" fmla="*/ 1 w 937"/>
                <a:gd name="T25" fmla="*/ 0 h 918"/>
                <a:gd name="T26" fmla="*/ 1 w 937"/>
                <a:gd name="T27" fmla="*/ 0 h 918"/>
                <a:gd name="T28" fmla="*/ 1 w 937"/>
                <a:gd name="T29" fmla="*/ 0 h 918"/>
                <a:gd name="T30" fmla="*/ 1 w 937"/>
                <a:gd name="T31" fmla="*/ 0 h 918"/>
                <a:gd name="T32" fmla="*/ 1 w 937"/>
                <a:gd name="T33" fmla="*/ 0 h 918"/>
                <a:gd name="T34" fmla="*/ 1 w 937"/>
                <a:gd name="T35" fmla="*/ 0 h 918"/>
                <a:gd name="T36" fmla="*/ 1 w 937"/>
                <a:gd name="T37" fmla="*/ 0 h 918"/>
                <a:gd name="T38" fmla="*/ 1 w 937"/>
                <a:gd name="T39" fmla="*/ 0 h 918"/>
                <a:gd name="T40" fmla="*/ 1 w 937"/>
                <a:gd name="T41" fmla="*/ 0 h 918"/>
                <a:gd name="T42" fmla="*/ 1 w 937"/>
                <a:gd name="T43" fmla="*/ 0 h 918"/>
                <a:gd name="T44" fmla="*/ 1 w 937"/>
                <a:gd name="T45" fmla="*/ 0 h 918"/>
                <a:gd name="T46" fmla="*/ 1 w 937"/>
                <a:gd name="T47" fmla="*/ 0 h 918"/>
                <a:gd name="T48" fmla="*/ 1 w 937"/>
                <a:gd name="T49" fmla="*/ 0 h 918"/>
                <a:gd name="T50" fmla="*/ 1 w 937"/>
                <a:gd name="T51" fmla="*/ 0 h 918"/>
                <a:gd name="T52" fmla="*/ 1 w 937"/>
                <a:gd name="T53" fmla="*/ 0 h 918"/>
                <a:gd name="T54" fmla="*/ 1 w 937"/>
                <a:gd name="T55" fmla="*/ 0 h 918"/>
                <a:gd name="T56" fmla="*/ 1 w 937"/>
                <a:gd name="T57" fmla="*/ 0 h 918"/>
                <a:gd name="T58" fmla="*/ 1 w 937"/>
                <a:gd name="T59" fmla="*/ 0 h 918"/>
                <a:gd name="T60" fmla="*/ 1 w 937"/>
                <a:gd name="T61" fmla="*/ 0 h 918"/>
                <a:gd name="T62" fmla="*/ 1 w 937"/>
                <a:gd name="T63" fmla="*/ 0 h 918"/>
                <a:gd name="T64" fmla="*/ 1 w 937"/>
                <a:gd name="T65" fmla="*/ 0 h 918"/>
                <a:gd name="T66" fmla="*/ 1 w 937"/>
                <a:gd name="T67" fmla="*/ 0 h 918"/>
                <a:gd name="T68" fmla="*/ 1 w 937"/>
                <a:gd name="T69" fmla="*/ 0 h 918"/>
                <a:gd name="T70" fmla="*/ 0 w 937"/>
                <a:gd name="T71" fmla="*/ 0 h 918"/>
                <a:gd name="T72" fmla="*/ 1 w 937"/>
                <a:gd name="T73" fmla="*/ 0 h 918"/>
                <a:gd name="T74" fmla="*/ 1 w 937"/>
                <a:gd name="T75" fmla="*/ 0 h 918"/>
                <a:gd name="T76" fmla="*/ 1 w 937"/>
                <a:gd name="T77" fmla="*/ 0 h 918"/>
                <a:gd name="T78" fmla="*/ 1 w 937"/>
                <a:gd name="T79" fmla="*/ 0 h 918"/>
                <a:gd name="T80" fmla="*/ 1 w 937"/>
                <a:gd name="T81" fmla="*/ 0 h 918"/>
                <a:gd name="T82" fmla="*/ 1 w 937"/>
                <a:gd name="T83" fmla="*/ 0 h 918"/>
                <a:gd name="T84" fmla="*/ 1 w 937"/>
                <a:gd name="T85" fmla="*/ 0 h 918"/>
                <a:gd name="T86" fmla="*/ 1 w 937"/>
                <a:gd name="T87" fmla="*/ 0 h 918"/>
                <a:gd name="T88" fmla="*/ 1 w 937"/>
                <a:gd name="T89" fmla="*/ 0 h 9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37" h="918">
                  <a:moveTo>
                    <a:pt x="243" y="25"/>
                  </a:moveTo>
                  <a:lnTo>
                    <a:pt x="243" y="47"/>
                  </a:lnTo>
                  <a:lnTo>
                    <a:pt x="279" y="94"/>
                  </a:lnTo>
                  <a:lnTo>
                    <a:pt x="300" y="127"/>
                  </a:lnTo>
                  <a:lnTo>
                    <a:pt x="321" y="131"/>
                  </a:lnTo>
                  <a:lnTo>
                    <a:pt x="324" y="147"/>
                  </a:lnTo>
                  <a:lnTo>
                    <a:pt x="339" y="155"/>
                  </a:lnTo>
                  <a:lnTo>
                    <a:pt x="310" y="169"/>
                  </a:lnTo>
                  <a:lnTo>
                    <a:pt x="314" y="191"/>
                  </a:lnTo>
                  <a:lnTo>
                    <a:pt x="383" y="217"/>
                  </a:lnTo>
                  <a:lnTo>
                    <a:pt x="402" y="242"/>
                  </a:lnTo>
                  <a:lnTo>
                    <a:pt x="402" y="257"/>
                  </a:lnTo>
                  <a:lnTo>
                    <a:pt x="379" y="272"/>
                  </a:lnTo>
                  <a:lnTo>
                    <a:pt x="397" y="293"/>
                  </a:lnTo>
                  <a:lnTo>
                    <a:pt x="383" y="315"/>
                  </a:lnTo>
                  <a:lnTo>
                    <a:pt x="420" y="320"/>
                  </a:lnTo>
                  <a:lnTo>
                    <a:pt x="439" y="371"/>
                  </a:lnTo>
                  <a:lnTo>
                    <a:pt x="508" y="465"/>
                  </a:lnTo>
                  <a:lnTo>
                    <a:pt x="499" y="506"/>
                  </a:lnTo>
                  <a:lnTo>
                    <a:pt x="534" y="513"/>
                  </a:lnTo>
                  <a:lnTo>
                    <a:pt x="545" y="496"/>
                  </a:lnTo>
                  <a:lnTo>
                    <a:pt x="565" y="506"/>
                  </a:lnTo>
                  <a:lnTo>
                    <a:pt x="583" y="481"/>
                  </a:lnTo>
                  <a:lnTo>
                    <a:pt x="676" y="582"/>
                  </a:lnTo>
                  <a:lnTo>
                    <a:pt x="693" y="580"/>
                  </a:lnTo>
                  <a:lnTo>
                    <a:pt x="701" y="547"/>
                  </a:lnTo>
                  <a:lnTo>
                    <a:pt x="690" y="531"/>
                  </a:lnTo>
                  <a:lnTo>
                    <a:pt x="693" y="517"/>
                  </a:lnTo>
                  <a:lnTo>
                    <a:pt x="707" y="518"/>
                  </a:lnTo>
                  <a:lnTo>
                    <a:pt x="723" y="539"/>
                  </a:lnTo>
                  <a:lnTo>
                    <a:pt x="724" y="557"/>
                  </a:lnTo>
                  <a:lnTo>
                    <a:pt x="719" y="562"/>
                  </a:lnTo>
                  <a:lnTo>
                    <a:pt x="746" y="582"/>
                  </a:lnTo>
                  <a:lnTo>
                    <a:pt x="707" y="623"/>
                  </a:lnTo>
                  <a:lnTo>
                    <a:pt x="723" y="661"/>
                  </a:lnTo>
                  <a:lnTo>
                    <a:pt x="746" y="671"/>
                  </a:lnTo>
                  <a:lnTo>
                    <a:pt x="744" y="686"/>
                  </a:lnTo>
                  <a:lnTo>
                    <a:pt x="772" y="705"/>
                  </a:lnTo>
                  <a:lnTo>
                    <a:pt x="775" y="727"/>
                  </a:lnTo>
                  <a:lnTo>
                    <a:pt x="801" y="727"/>
                  </a:lnTo>
                  <a:lnTo>
                    <a:pt x="831" y="773"/>
                  </a:lnTo>
                  <a:lnTo>
                    <a:pt x="809" y="781"/>
                  </a:lnTo>
                  <a:lnTo>
                    <a:pt x="884" y="819"/>
                  </a:lnTo>
                  <a:lnTo>
                    <a:pt x="897" y="826"/>
                  </a:lnTo>
                  <a:lnTo>
                    <a:pt x="915" y="832"/>
                  </a:lnTo>
                  <a:lnTo>
                    <a:pt x="929" y="855"/>
                  </a:lnTo>
                  <a:lnTo>
                    <a:pt x="915" y="879"/>
                  </a:lnTo>
                  <a:lnTo>
                    <a:pt x="937" y="896"/>
                  </a:lnTo>
                  <a:lnTo>
                    <a:pt x="937" y="918"/>
                  </a:lnTo>
                  <a:lnTo>
                    <a:pt x="268" y="791"/>
                  </a:lnTo>
                  <a:lnTo>
                    <a:pt x="259" y="777"/>
                  </a:lnTo>
                  <a:lnTo>
                    <a:pt x="246" y="751"/>
                  </a:lnTo>
                  <a:lnTo>
                    <a:pt x="226" y="730"/>
                  </a:lnTo>
                  <a:lnTo>
                    <a:pt x="211" y="705"/>
                  </a:lnTo>
                  <a:lnTo>
                    <a:pt x="192" y="681"/>
                  </a:lnTo>
                  <a:lnTo>
                    <a:pt x="192" y="634"/>
                  </a:lnTo>
                  <a:lnTo>
                    <a:pt x="177" y="609"/>
                  </a:lnTo>
                  <a:lnTo>
                    <a:pt x="158" y="588"/>
                  </a:lnTo>
                  <a:lnTo>
                    <a:pt x="147" y="549"/>
                  </a:lnTo>
                  <a:lnTo>
                    <a:pt x="124" y="496"/>
                  </a:lnTo>
                  <a:lnTo>
                    <a:pt x="106" y="470"/>
                  </a:lnTo>
                  <a:lnTo>
                    <a:pt x="92" y="458"/>
                  </a:lnTo>
                  <a:lnTo>
                    <a:pt x="73" y="447"/>
                  </a:lnTo>
                  <a:lnTo>
                    <a:pt x="41" y="425"/>
                  </a:lnTo>
                  <a:lnTo>
                    <a:pt x="21" y="392"/>
                  </a:lnTo>
                  <a:lnTo>
                    <a:pt x="6" y="367"/>
                  </a:lnTo>
                  <a:lnTo>
                    <a:pt x="8" y="349"/>
                  </a:lnTo>
                  <a:lnTo>
                    <a:pt x="18" y="329"/>
                  </a:lnTo>
                  <a:lnTo>
                    <a:pt x="18" y="272"/>
                  </a:lnTo>
                  <a:lnTo>
                    <a:pt x="21" y="250"/>
                  </a:lnTo>
                  <a:lnTo>
                    <a:pt x="0" y="227"/>
                  </a:lnTo>
                  <a:lnTo>
                    <a:pt x="0" y="217"/>
                  </a:lnTo>
                  <a:lnTo>
                    <a:pt x="21" y="216"/>
                  </a:lnTo>
                  <a:lnTo>
                    <a:pt x="18" y="199"/>
                  </a:lnTo>
                  <a:lnTo>
                    <a:pt x="8" y="184"/>
                  </a:lnTo>
                  <a:lnTo>
                    <a:pt x="29" y="165"/>
                  </a:lnTo>
                  <a:lnTo>
                    <a:pt x="45" y="155"/>
                  </a:lnTo>
                  <a:lnTo>
                    <a:pt x="73" y="162"/>
                  </a:lnTo>
                  <a:lnTo>
                    <a:pt x="77" y="169"/>
                  </a:lnTo>
                  <a:lnTo>
                    <a:pt x="108" y="157"/>
                  </a:lnTo>
                  <a:lnTo>
                    <a:pt x="136" y="121"/>
                  </a:lnTo>
                  <a:lnTo>
                    <a:pt x="150" y="87"/>
                  </a:lnTo>
                  <a:lnTo>
                    <a:pt x="158" y="41"/>
                  </a:lnTo>
                  <a:lnTo>
                    <a:pt x="158" y="30"/>
                  </a:lnTo>
                  <a:lnTo>
                    <a:pt x="166" y="14"/>
                  </a:lnTo>
                  <a:lnTo>
                    <a:pt x="177" y="3"/>
                  </a:lnTo>
                  <a:lnTo>
                    <a:pt x="193" y="0"/>
                  </a:lnTo>
                  <a:lnTo>
                    <a:pt x="213" y="3"/>
                  </a:lnTo>
                  <a:lnTo>
                    <a:pt x="232" y="11"/>
                  </a:lnTo>
                  <a:lnTo>
                    <a:pt x="243" y="2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00" y="3704"/>
              <a:ext cx="219" cy="178"/>
            </a:xfrm>
            <a:custGeom>
              <a:avLst/>
              <a:gdLst>
                <a:gd name="T0" fmla="*/ 1 w 404"/>
                <a:gd name="T1" fmla="*/ 0 h 370"/>
                <a:gd name="T2" fmla="*/ 1 w 404"/>
                <a:gd name="T3" fmla="*/ 0 h 370"/>
                <a:gd name="T4" fmla="*/ 1 w 404"/>
                <a:gd name="T5" fmla="*/ 0 h 370"/>
                <a:gd name="T6" fmla="*/ 1 w 404"/>
                <a:gd name="T7" fmla="*/ 0 h 370"/>
                <a:gd name="T8" fmla="*/ 1 w 404"/>
                <a:gd name="T9" fmla="*/ 0 h 370"/>
                <a:gd name="T10" fmla="*/ 1 w 404"/>
                <a:gd name="T11" fmla="*/ 0 h 370"/>
                <a:gd name="T12" fmla="*/ 1 w 404"/>
                <a:gd name="T13" fmla="*/ 0 h 370"/>
                <a:gd name="T14" fmla="*/ 1 w 404"/>
                <a:gd name="T15" fmla="*/ 0 h 370"/>
                <a:gd name="T16" fmla="*/ 1 w 404"/>
                <a:gd name="T17" fmla="*/ 0 h 370"/>
                <a:gd name="T18" fmla="*/ 1 w 404"/>
                <a:gd name="T19" fmla="*/ 0 h 370"/>
                <a:gd name="T20" fmla="*/ 1 w 404"/>
                <a:gd name="T21" fmla="*/ 0 h 370"/>
                <a:gd name="T22" fmla="*/ 1 w 404"/>
                <a:gd name="T23" fmla="*/ 0 h 370"/>
                <a:gd name="T24" fmla="*/ 1 w 404"/>
                <a:gd name="T25" fmla="*/ 0 h 370"/>
                <a:gd name="T26" fmla="*/ 1 w 404"/>
                <a:gd name="T27" fmla="*/ 0 h 370"/>
                <a:gd name="T28" fmla="*/ 1 w 404"/>
                <a:gd name="T29" fmla="*/ 0 h 370"/>
                <a:gd name="T30" fmla="*/ 1 w 404"/>
                <a:gd name="T31" fmla="*/ 0 h 370"/>
                <a:gd name="T32" fmla="*/ 1 w 404"/>
                <a:gd name="T33" fmla="*/ 0 h 370"/>
                <a:gd name="T34" fmla="*/ 1 w 404"/>
                <a:gd name="T35" fmla="*/ 0 h 370"/>
                <a:gd name="T36" fmla="*/ 1 w 404"/>
                <a:gd name="T37" fmla="*/ 0 h 370"/>
                <a:gd name="T38" fmla="*/ 1 w 404"/>
                <a:gd name="T39" fmla="*/ 0 h 370"/>
                <a:gd name="T40" fmla="*/ 1 w 404"/>
                <a:gd name="T41" fmla="*/ 0 h 370"/>
                <a:gd name="T42" fmla="*/ 1 w 404"/>
                <a:gd name="T43" fmla="*/ 0 h 370"/>
                <a:gd name="T44" fmla="*/ 1 w 404"/>
                <a:gd name="T45" fmla="*/ 0 h 370"/>
                <a:gd name="T46" fmla="*/ 1 w 404"/>
                <a:gd name="T47" fmla="*/ 0 h 370"/>
                <a:gd name="T48" fmla="*/ 1 w 404"/>
                <a:gd name="T49" fmla="*/ 0 h 370"/>
                <a:gd name="T50" fmla="*/ 1 w 404"/>
                <a:gd name="T51" fmla="*/ 0 h 370"/>
                <a:gd name="T52" fmla="*/ 1 w 404"/>
                <a:gd name="T53" fmla="*/ 0 h 370"/>
                <a:gd name="T54" fmla="*/ 1 w 404"/>
                <a:gd name="T55" fmla="*/ 0 h 370"/>
                <a:gd name="T56" fmla="*/ 1 w 404"/>
                <a:gd name="T57" fmla="*/ 0 h 370"/>
                <a:gd name="T58" fmla="*/ 1 w 404"/>
                <a:gd name="T59" fmla="*/ 0 h 370"/>
                <a:gd name="T60" fmla="*/ 0 w 404"/>
                <a:gd name="T61" fmla="*/ 0 h 370"/>
                <a:gd name="T62" fmla="*/ 1 w 404"/>
                <a:gd name="T63" fmla="*/ 0 h 370"/>
                <a:gd name="T64" fmla="*/ 1 w 404"/>
                <a:gd name="T65" fmla="*/ 0 h 370"/>
                <a:gd name="T66" fmla="*/ 1 w 404"/>
                <a:gd name="T67" fmla="*/ 0 h 370"/>
                <a:gd name="T68" fmla="*/ 1 w 404"/>
                <a:gd name="T69" fmla="*/ 0 h 370"/>
                <a:gd name="T70" fmla="*/ 1 w 404"/>
                <a:gd name="T71" fmla="*/ 0 h 370"/>
                <a:gd name="T72" fmla="*/ 1 w 404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4" h="370">
                  <a:moveTo>
                    <a:pt x="226" y="10"/>
                  </a:moveTo>
                  <a:lnTo>
                    <a:pt x="285" y="64"/>
                  </a:lnTo>
                  <a:lnTo>
                    <a:pt x="292" y="69"/>
                  </a:lnTo>
                  <a:lnTo>
                    <a:pt x="296" y="109"/>
                  </a:lnTo>
                  <a:lnTo>
                    <a:pt x="303" y="130"/>
                  </a:lnTo>
                  <a:lnTo>
                    <a:pt x="322" y="134"/>
                  </a:lnTo>
                  <a:lnTo>
                    <a:pt x="327" y="151"/>
                  </a:lnTo>
                  <a:lnTo>
                    <a:pt x="345" y="157"/>
                  </a:lnTo>
                  <a:lnTo>
                    <a:pt x="342" y="180"/>
                  </a:lnTo>
                  <a:lnTo>
                    <a:pt x="362" y="205"/>
                  </a:lnTo>
                  <a:lnTo>
                    <a:pt x="381" y="205"/>
                  </a:lnTo>
                  <a:lnTo>
                    <a:pt x="404" y="234"/>
                  </a:lnTo>
                  <a:lnTo>
                    <a:pt x="340" y="297"/>
                  </a:lnTo>
                  <a:lnTo>
                    <a:pt x="340" y="327"/>
                  </a:lnTo>
                  <a:lnTo>
                    <a:pt x="327" y="337"/>
                  </a:lnTo>
                  <a:lnTo>
                    <a:pt x="322" y="348"/>
                  </a:lnTo>
                  <a:lnTo>
                    <a:pt x="274" y="352"/>
                  </a:lnTo>
                  <a:lnTo>
                    <a:pt x="274" y="370"/>
                  </a:lnTo>
                  <a:lnTo>
                    <a:pt x="238" y="345"/>
                  </a:lnTo>
                  <a:lnTo>
                    <a:pt x="226" y="327"/>
                  </a:lnTo>
                  <a:lnTo>
                    <a:pt x="209" y="314"/>
                  </a:lnTo>
                  <a:lnTo>
                    <a:pt x="189" y="282"/>
                  </a:lnTo>
                  <a:lnTo>
                    <a:pt x="168" y="249"/>
                  </a:lnTo>
                  <a:lnTo>
                    <a:pt x="144" y="224"/>
                  </a:lnTo>
                  <a:lnTo>
                    <a:pt x="122" y="212"/>
                  </a:lnTo>
                  <a:lnTo>
                    <a:pt x="108" y="206"/>
                  </a:lnTo>
                  <a:lnTo>
                    <a:pt x="82" y="180"/>
                  </a:lnTo>
                  <a:lnTo>
                    <a:pt x="48" y="135"/>
                  </a:lnTo>
                  <a:lnTo>
                    <a:pt x="17" y="109"/>
                  </a:lnTo>
                  <a:lnTo>
                    <a:pt x="6" y="101"/>
                  </a:lnTo>
                  <a:lnTo>
                    <a:pt x="0" y="92"/>
                  </a:lnTo>
                  <a:lnTo>
                    <a:pt x="6" y="69"/>
                  </a:lnTo>
                  <a:lnTo>
                    <a:pt x="27" y="58"/>
                  </a:lnTo>
                  <a:lnTo>
                    <a:pt x="100" y="24"/>
                  </a:lnTo>
                  <a:lnTo>
                    <a:pt x="104" y="0"/>
                  </a:lnTo>
                  <a:lnTo>
                    <a:pt x="193" y="10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54" y="3695"/>
              <a:ext cx="1148" cy="317"/>
            </a:xfrm>
            <a:custGeom>
              <a:avLst/>
              <a:gdLst>
                <a:gd name="T0" fmla="*/ 1 w 2113"/>
                <a:gd name="T1" fmla="*/ 0 h 660"/>
                <a:gd name="T2" fmla="*/ 1 w 2113"/>
                <a:gd name="T3" fmla="*/ 0 h 660"/>
                <a:gd name="T4" fmla="*/ 1 w 2113"/>
                <a:gd name="T5" fmla="*/ 0 h 660"/>
                <a:gd name="T6" fmla="*/ 1 w 2113"/>
                <a:gd name="T7" fmla="*/ 0 h 660"/>
                <a:gd name="T8" fmla="*/ 1 w 2113"/>
                <a:gd name="T9" fmla="*/ 0 h 660"/>
                <a:gd name="T10" fmla="*/ 1 w 2113"/>
                <a:gd name="T11" fmla="*/ 0 h 660"/>
                <a:gd name="T12" fmla="*/ 1 w 2113"/>
                <a:gd name="T13" fmla="*/ 0 h 660"/>
                <a:gd name="T14" fmla="*/ 1 w 2113"/>
                <a:gd name="T15" fmla="*/ 0 h 660"/>
                <a:gd name="T16" fmla="*/ 1 w 2113"/>
                <a:gd name="T17" fmla="*/ 0 h 660"/>
                <a:gd name="T18" fmla="*/ 1 w 2113"/>
                <a:gd name="T19" fmla="*/ 0 h 660"/>
                <a:gd name="T20" fmla="*/ 1 w 2113"/>
                <a:gd name="T21" fmla="*/ 0 h 660"/>
                <a:gd name="T22" fmla="*/ 1 w 2113"/>
                <a:gd name="T23" fmla="*/ 0 h 660"/>
                <a:gd name="T24" fmla="*/ 1 w 2113"/>
                <a:gd name="T25" fmla="*/ 0 h 660"/>
                <a:gd name="T26" fmla="*/ 1 w 2113"/>
                <a:gd name="T27" fmla="*/ 0 h 660"/>
                <a:gd name="T28" fmla="*/ 1 w 2113"/>
                <a:gd name="T29" fmla="*/ 0 h 660"/>
                <a:gd name="T30" fmla="*/ 1 w 2113"/>
                <a:gd name="T31" fmla="*/ 0 h 660"/>
                <a:gd name="T32" fmla="*/ 1 w 2113"/>
                <a:gd name="T33" fmla="*/ 0 h 660"/>
                <a:gd name="T34" fmla="*/ 1 w 2113"/>
                <a:gd name="T35" fmla="*/ 0 h 660"/>
                <a:gd name="T36" fmla="*/ 1 w 2113"/>
                <a:gd name="T37" fmla="*/ 0 h 660"/>
                <a:gd name="T38" fmla="*/ 1 w 2113"/>
                <a:gd name="T39" fmla="*/ 0 h 660"/>
                <a:gd name="T40" fmla="*/ 1 w 2113"/>
                <a:gd name="T41" fmla="*/ 0 h 660"/>
                <a:gd name="T42" fmla="*/ 1 w 2113"/>
                <a:gd name="T43" fmla="*/ 0 h 660"/>
                <a:gd name="T44" fmla="*/ 1 w 2113"/>
                <a:gd name="T45" fmla="*/ 0 h 660"/>
                <a:gd name="T46" fmla="*/ 1 w 2113"/>
                <a:gd name="T47" fmla="*/ 0 h 660"/>
                <a:gd name="T48" fmla="*/ 1 w 2113"/>
                <a:gd name="T49" fmla="*/ 0 h 660"/>
                <a:gd name="T50" fmla="*/ 1 w 2113"/>
                <a:gd name="T51" fmla="*/ 0 h 660"/>
                <a:gd name="T52" fmla="*/ 1 w 2113"/>
                <a:gd name="T53" fmla="*/ 0 h 660"/>
                <a:gd name="T54" fmla="*/ 1 w 2113"/>
                <a:gd name="T55" fmla="*/ 0 h 660"/>
                <a:gd name="T56" fmla="*/ 1 w 2113"/>
                <a:gd name="T57" fmla="*/ 0 h 660"/>
                <a:gd name="T58" fmla="*/ 1 w 2113"/>
                <a:gd name="T59" fmla="*/ 0 h 660"/>
                <a:gd name="T60" fmla="*/ 1 w 2113"/>
                <a:gd name="T61" fmla="*/ 0 h 660"/>
                <a:gd name="T62" fmla="*/ 1 w 2113"/>
                <a:gd name="T63" fmla="*/ 0 h 660"/>
                <a:gd name="T64" fmla="*/ 1 w 2113"/>
                <a:gd name="T65" fmla="*/ 0 h 660"/>
                <a:gd name="T66" fmla="*/ 1 w 2113"/>
                <a:gd name="T67" fmla="*/ 0 h 660"/>
                <a:gd name="T68" fmla="*/ 0 w 2113"/>
                <a:gd name="T69" fmla="*/ 0 h 660"/>
                <a:gd name="T70" fmla="*/ 1 w 2113"/>
                <a:gd name="T71" fmla="*/ 0 h 660"/>
                <a:gd name="T72" fmla="*/ 1 w 2113"/>
                <a:gd name="T73" fmla="*/ 0 h 660"/>
                <a:gd name="T74" fmla="*/ 1 w 2113"/>
                <a:gd name="T75" fmla="*/ 0 h 660"/>
                <a:gd name="T76" fmla="*/ 1 w 2113"/>
                <a:gd name="T77" fmla="*/ 0 h 660"/>
                <a:gd name="T78" fmla="*/ 1 w 2113"/>
                <a:gd name="T79" fmla="*/ 0 h 660"/>
                <a:gd name="T80" fmla="*/ 1 w 2113"/>
                <a:gd name="T81" fmla="*/ 0 h 660"/>
                <a:gd name="T82" fmla="*/ 1 w 2113"/>
                <a:gd name="T83" fmla="*/ 0 h 660"/>
                <a:gd name="T84" fmla="*/ 1 w 2113"/>
                <a:gd name="T85" fmla="*/ 0 h 660"/>
                <a:gd name="T86" fmla="*/ 1 w 2113"/>
                <a:gd name="T87" fmla="*/ 0 h 660"/>
                <a:gd name="T88" fmla="*/ 1 w 2113"/>
                <a:gd name="T89" fmla="*/ 0 h 660"/>
                <a:gd name="T90" fmla="*/ 1 w 2113"/>
                <a:gd name="T91" fmla="*/ 0 h 660"/>
                <a:gd name="T92" fmla="*/ 1 w 2113"/>
                <a:gd name="T93" fmla="*/ 0 h 660"/>
                <a:gd name="T94" fmla="*/ 1 w 2113"/>
                <a:gd name="T95" fmla="*/ 0 h 660"/>
                <a:gd name="T96" fmla="*/ 1 w 2113"/>
                <a:gd name="T97" fmla="*/ 0 h 660"/>
                <a:gd name="T98" fmla="*/ 1 w 2113"/>
                <a:gd name="T99" fmla="*/ 0 h 660"/>
                <a:gd name="T100" fmla="*/ 1 w 2113"/>
                <a:gd name="T101" fmla="*/ 0 h 660"/>
                <a:gd name="T102" fmla="*/ 1 w 2113"/>
                <a:gd name="T103" fmla="*/ 0 h 660"/>
                <a:gd name="T104" fmla="*/ 1 w 2113"/>
                <a:gd name="T105" fmla="*/ 0 h 660"/>
                <a:gd name="T106" fmla="*/ 1 w 2113"/>
                <a:gd name="T107" fmla="*/ 0 h 660"/>
                <a:gd name="T108" fmla="*/ 1 w 2113"/>
                <a:gd name="T109" fmla="*/ 0 h 660"/>
                <a:gd name="T110" fmla="*/ 1 w 2113"/>
                <a:gd name="T111" fmla="*/ 0 h 6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13" h="660">
                  <a:moveTo>
                    <a:pt x="1864" y="660"/>
                  </a:moveTo>
                  <a:lnTo>
                    <a:pt x="1888" y="649"/>
                  </a:lnTo>
                  <a:lnTo>
                    <a:pt x="1903" y="631"/>
                  </a:lnTo>
                  <a:lnTo>
                    <a:pt x="1922" y="620"/>
                  </a:lnTo>
                  <a:lnTo>
                    <a:pt x="1918" y="598"/>
                  </a:lnTo>
                  <a:lnTo>
                    <a:pt x="1953" y="596"/>
                  </a:lnTo>
                  <a:lnTo>
                    <a:pt x="1969" y="573"/>
                  </a:lnTo>
                  <a:lnTo>
                    <a:pt x="1988" y="540"/>
                  </a:lnTo>
                  <a:lnTo>
                    <a:pt x="1985" y="496"/>
                  </a:lnTo>
                  <a:lnTo>
                    <a:pt x="2014" y="475"/>
                  </a:lnTo>
                  <a:lnTo>
                    <a:pt x="2001" y="442"/>
                  </a:lnTo>
                  <a:lnTo>
                    <a:pt x="2018" y="347"/>
                  </a:lnTo>
                  <a:lnTo>
                    <a:pt x="2043" y="325"/>
                  </a:lnTo>
                  <a:lnTo>
                    <a:pt x="2081" y="309"/>
                  </a:lnTo>
                  <a:lnTo>
                    <a:pt x="2080" y="292"/>
                  </a:lnTo>
                  <a:lnTo>
                    <a:pt x="2092" y="281"/>
                  </a:lnTo>
                  <a:lnTo>
                    <a:pt x="2113" y="257"/>
                  </a:lnTo>
                  <a:lnTo>
                    <a:pt x="2067" y="253"/>
                  </a:lnTo>
                  <a:lnTo>
                    <a:pt x="1543" y="177"/>
                  </a:lnTo>
                  <a:lnTo>
                    <a:pt x="1535" y="213"/>
                  </a:lnTo>
                  <a:lnTo>
                    <a:pt x="977" y="134"/>
                  </a:lnTo>
                  <a:lnTo>
                    <a:pt x="882" y="121"/>
                  </a:lnTo>
                  <a:lnTo>
                    <a:pt x="495" y="63"/>
                  </a:lnTo>
                  <a:lnTo>
                    <a:pt x="491" y="78"/>
                  </a:lnTo>
                  <a:lnTo>
                    <a:pt x="303" y="45"/>
                  </a:lnTo>
                  <a:lnTo>
                    <a:pt x="303" y="40"/>
                  </a:lnTo>
                  <a:lnTo>
                    <a:pt x="210" y="22"/>
                  </a:lnTo>
                  <a:lnTo>
                    <a:pt x="210" y="9"/>
                  </a:lnTo>
                  <a:lnTo>
                    <a:pt x="96" y="0"/>
                  </a:lnTo>
                  <a:lnTo>
                    <a:pt x="82" y="26"/>
                  </a:lnTo>
                  <a:lnTo>
                    <a:pt x="52" y="35"/>
                  </a:lnTo>
                  <a:lnTo>
                    <a:pt x="41" y="63"/>
                  </a:lnTo>
                  <a:lnTo>
                    <a:pt x="11" y="63"/>
                  </a:lnTo>
                  <a:lnTo>
                    <a:pt x="11" y="78"/>
                  </a:lnTo>
                  <a:lnTo>
                    <a:pt x="0" y="84"/>
                  </a:lnTo>
                  <a:lnTo>
                    <a:pt x="11" y="89"/>
                  </a:lnTo>
                  <a:lnTo>
                    <a:pt x="14" y="129"/>
                  </a:lnTo>
                  <a:lnTo>
                    <a:pt x="18" y="150"/>
                  </a:lnTo>
                  <a:lnTo>
                    <a:pt x="37" y="154"/>
                  </a:lnTo>
                  <a:lnTo>
                    <a:pt x="49" y="171"/>
                  </a:lnTo>
                  <a:lnTo>
                    <a:pt x="60" y="178"/>
                  </a:lnTo>
                  <a:lnTo>
                    <a:pt x="57" y="202"/>
                  </a:lnTo>
                  <a:lnTo>
                    <a:pt x="78" y="225"/>
                  </a:lnTo>
                  <a:lnTo>
                    <a:pt x="96" y="225"/>
                  </a:lnTo>
                  <a:lnTo>
                    <a:pt x="125" y="257"/>
                  </a:lnTo>
                  <a:lnTo>
                    <a:pt x="55" y="317"/>
                  </a:lnTo>
                  <a:lnTo>
                    <a:pt x="55" y="347"/>
                  </a:lnTo>
                  <a:lnTo>
                    <a:pt x="78" y="352"/>
                  </a:lnTo>
                  <a:lnTo>
                    <a:pt x="145" y="360"/>
                  </a:lnTo>
                  <a:lnTo>
                    <a:pt x="136" y="375"/>
                  </a:lnTo>
                  <a:lnTo>
                    <a:pt x="204" y="411"/>
                  </a:lnTo>
                  <a:lnTo>
                    <a:pt x="210" y="426"/>
                  </a:lnTo>
                  <a:lnTo>
                    <a:pt x="351" y="445"/>
                  </a:lnTo>
                  <a:lnTo>
                    <a:pt x="923" y="530"/>
                  </a:lnTo>
                  <a:lnTo>
                    <a:pt x="963" y="534"/>
                  </a:lnTo>
                  <a:lnTo>
                    <a:pt x="1864" y="66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423" y="1997"/>
              <a:ext cx="304" cy="216"/>
            </a:xfrm>
            <a:custGeom>
              <a:avLst/>
              <a:gdLst>
                <a:gd name="T0" fmla="*/ 1 w 560"/>
                <a:gd name="T1" fmla="*/ 0 h 450"/>
                <a:gd name="T2" fmla="*/ 1 w 560"/>
                <a:gd name="T3" fmla="*/ 0 h 450"/>
                <a:gd name="T4" fmla="*/ 1 w 560"/>
                <a:gd name="T5" fmla="*/ 0 h 450"/>
                <a:gd name="T6" fmla="*/ 1 w 560"/>
                <a:gd name="T7" fmla="*/ 0 h 450"/>
                <a:gd name="T8" fmla="*/ 1 w 560"/>
                <a:gd name="T9" fmla="*/ 0 h 450"/>
                <a:gd name="T10" fmla="*/ 1 w 560"/>
                <a:gd name="T11" fmla="*/ 0 h 450"/>
                <a:gd name="T12" fmla="*/ 1 w 560"/>
                <a:gd name="T13" fmla="*/ 0 h 450"/>
                <a:gd name="T14" fmla="*/ 1 w 560"/>
                <a:gd name="T15" fmla="*/ 0 h 450"/>
                <a:gd name="T16" fmla="*/ 1 w 560"/>
                <a:gd name="T17" fmla="*/ 0 h 450"/>
                <a:gd name="T18" fmla="*/ 1 w 560"/>
                <a:gd name="T19" fmla="*/ 0 h 450"/>
                <a:gd name="T20" fmla="*/ 1 w 560"/>
                <a:gd name="T21" fmla="*/ 0 h 450"/>
                <a:gd name="T22" fmla="*/ 1 w 560"/>
                <a:gd name="T23" fmla="*/ 0 h 450"/>
                <a:gd name="T24" fmla="*/ 1 w 560"/>
                <a:gd name="T25" fmla="*/ 0 h 450"/>
                <a:gd name="T26" fmla="*/ 1 w 560"/>
                <a:gd name="T27" fmla="*/ 0 h 450"/>
                <a:gd name="T28" fmla="*/ 1 w 560"/>
                <a:gd name="T29" fmla="*/ 0 h 450"/>
                <a:gd name="T30" fmla="*/ 1 w 560"/>
                <a:gd name="T31" fmla="*/ 0 h 450"/>
                <a:gd name="T32" fmla="*/ 1 w 560"/>
                <a:gd name="T33" fmla="*/ 0 h 450"/>
                <a:gd name="T34" fmla="*/ 1 w 560"/>
                <a:gd name="T35" fmla="*/ 0 h 450"/>
                <a:gd name="T36" fmla="*/ 1 w 560"/>
                <a:gd name="T37" fmla="*/ 0 h 450"/>
                <a:gd name="T38" fmla="*/ 1 w 560"/>
                <a:gd name="T39" fmla="*/ 0 h 450"/>
                <a:gd name="T40" fmla="*/ 1 w 560"/>
                <a:gd name="T41" fmla="*/ 0 h 450"/>
                <a:gd name="T42" fmla="*/ 1 w 560"/>
                <a:gd name="T43" fmla="*/ 0 h 450"/>
                <a:gd name="T44" fmla="*/ 1 w 560"/>
                <a:gd name="T45" fmla="*/ 0 h 450"/>
                <a:gd name="T46" fmla="*/ 1 w 560"/>
                <a:gd name="T47" fmla="*/ 0 h 450"/>
                <a:gd name="T48" fmla="*/ 1 w 560"/>
                <a:gd name="T49" fmla="*/ 0 h 450"/>
                <a:gd name="T50" fmla="*/ 1 w 560"/>
                <a:gd name="T51" fmla="*/ 0 h 450"/>
                <a:gd name="T52" fmla="*/ 1 w 560"/>
                <a:gd name="T53" fmla="*/ 0 h 450"/>
                <a:gd name="T54" fmla="*/ 0 w 560"/>
                <a:gd name="T55" fmla="*/ 0 h 450"/>
                <a:gd name="T56" fmla="*/ 0 w 560"/>
                <a:gd name="T57" fmla="*/ 0 h 450"/>
                <a:gd name="T58" fmla="*/ 1 w 560"/>
                <a:gd name="T59" fmla="*/ 0 h 450"/>
                <a:gd name="T60" fmla="*/ 1 w 560"/>
                <a:gd name="T61" fmla="*/ 0 h 450"/>
                <a:gd name="T62" fmla="*/ 1 w 560"/>
                <a:gd name="T63" fmla="*/ 0 h 450"/>
                <a:gd name="T64" fmla="*/ 1 w 560"/>
                <a:gd name="T65" fmla="*/ 0 h 450"/>
                <a:gd name="T66" fmla="*/ 1 w 560"/>
                <a:gd name="T67" fmla="*/ 0 h 450"/>
                <a:gd name="T68" fmla="*/ 1 w 560"/>
                <a:gd name="T69" fmla="*/ 0 h 450"/>
                <a:gd name="T70" fmla="*/ 1 w 560"/>
                <a:gd name="T71" fmla="*/ 0 h 450"/>
                <a:gd name="T72" fmla="*/ 1 w 560"/>
                <a:gd name="T73" fmla="*/ 0 h 450"/>
                <a:gd name="T74" fmla="*/ 1 w 560"/>
                <a:gd name="T75" fmla="*/ 0 h 450"/>
                <a:gd name="T76" fmla="*/ 1 w 560"/>
                <a:gd name="T77" fmla="*/ 0 h 450"/>
                <a:gd name="T78" fmla="*/ 1 w 560"/>
                <a:gd name="T79" fmla="*/ 0 h 450"/>
                <a:gd name="T80" fmla="*/ 1 w 560"/>
                <a:gd name="T81" fmla="*/ 0 h 450"/>
                <a:gd name="T82" fmla="*/ 1 w 560"/>
                <a:gd name="T83" fmla="*/ 0 h 450"/>
                <a:gd name="T84" fmla="*/ 1 w 560"/>
                <a:gd name="T85" fmla="*/ 0 h 450"/>
                <a:gd name="T86" fmla="*/ 1 w 560"/>
                <a:gd name="T87" fmla="*/ 0 h 450"/>
                <a:gd name="T88" fmla="*/ 1 w 560"/>
                <a:gd name="T89" fmla="*/ 0 h 450"/>
                <a:gd name="T90" fmla="*/ 1 w 560"/>
                <a:gd name="T91" fmla="*/ 0 h 450"/>
                <a:gd name="T92" fmla="*/ 1 w 560"/>
                <a:gd name="T93" fmla="*/ 0 h 450"/>
                <a:gd name="T94" fmla="*/ 1 w 560"/>
                <a:gd name="T95" fmla="*/ 0 h 450"/>
                <a:gd name="T96" fmla="*/ 1 w 560"/>
                <a:gd name="T97" fmla="*/ 0 h 450"/>
                <a:gd name="T98" fmla="*/ 1 w 560"/>
                <a:gd name="T99" fmla="*/ 0 h 450"/>
                <a:gd name="T100" fmla="*/ 1 w 560"/>
                <a:gd name="T101" fmla="*/ 0 h 450"/>
                <a:gd name="T102" fmla="*/ 1 w 560"/>
                <a:gd name="T103" fmla="*/ 0 h 450"/>
                <a:gd name="T104" fmla="*/ 1 w 560"/>
                <a:gd name="T105" fmla="*/ 0 h 450"/>
                <a:gd name="T106" fmla="*/ 1 w 560"/>
                <a:gd name="T107" fmla="*/ 0 h 450"/>
                <a:gd name="T108" fmla="*/ 1 w 560"/>
                <a:gd name="T109" fmla="*/ 0 h 450"/>
                <a:gd name="T110" fmla="*/ 1 w 560"/>
                <a:gd name="T111" fmla="*/ 0 h 450"/>
                <a:gd name="T112" fmla="*/ 1 w 560"/>
                <a:gd name="T113" fmla="*/ 0 h 450"/>
                <a:gd name="T114" fmla="*/ 1 w 560"/>
                <a:gd name="T115" fmla="*/ 0 h 450"/>
                <a:gd name="T116" fmla="*/ 1 w 560"/>
                <a:gd name="T117" fmla="*/ 0 h 450"/>
                <a:gd name="T118" fmla="*/ 1 w 560"/>
                <a:gd name="T119" fmla="*/ 0 h 4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60" h="450">
                  <a:moveTo>
                    <a:pt x="331" y="17"/>
                  </a:moveTo>
                  <a:lnTo>
                    <a:pt x="262" y="0"/>
                  </a:lnTo>
                  <a:lnTo>
                    <a:pt x="250" y="14"/>
                  </a:lnTo>
                  <a:lnTo>
                    <a:pt x="240" y="23"/>
                  </a:lnTo>
                  <a:lnTo>
                    <a:pt x="236" y="39"/>
                  </a:lnTo>
                  <a:lnTo>
                    <a:pt x="244" y="58"/>
                  </a:lnTo>
                  <a:lnTo>
                    <a:pt x="262" y="69"/>
                  </a:lnTo>
                  <a:lnTo>
                    <a:pt x="270" y="94"/>
                  </a:lnTo>
                  <a:lnTo>
                    <a:pt x="283" y="121"/>
                  </a:lnTo>
                  <a:lnTo>
                    <a:pt x="278" y="144"/>
                  </a:lnTo>
                  <a:lnTo>
                    <a:pt x="244" y="164"/>
                  </a:lnTo>
                  <a:lnTo>
                    <a:pt x="270" y="184"/>
                  </a:lnTo>
                  <a:lnTo>
                    <a:pt x="267" y="204"/>
                  </a:lnTo>
                  <a:lnTo>
                    <a:pt x="250" y="213"/>
                  </a:lnTo>
                  <a:lnTo>
                    <a:pt x="254" y="228"/>
                  </a:lnTo>
                  <a:lnTo>
                    <a:pt x="240" y="253"/>
                  </a:lnTo>
                  <a:lnTo>
                    <a:pt x="196" y="268"/>
                  </a:lnTo>
                  <a:lnTo>
                    <a:pt x="191" y="278"/>
                  </a:lnTo>
                  <a:lnTo>
                    <a:pt x="176" y="298"/>
                  </a:lnTo>
                  <a:lnTo>
                    <a:pt x="166" y="334"/>
                  </a:lnTo>
                  <a:lnTo>
                    <a:pt x="159" y="347"/>
                  </a:lnTo>
                  <a:lnTo>
                    <a:pt x="107" y="371"/>
                  </a:lnTo>
                  <a:lnTo>
                    <a:pt x="78" y="404"/>
                  </a:lnTo>
                  <a:lnTo>
                    <a:pt x="63" y="410"/>
                  </a:lnTo>
                  <a:lnTo>
                    <a:pt x="44" y="410"/>
                  </a:lnTo>
                  <a:lnTo>
                    <a:pt x="25" y="419"/>
                  </a:lnTo>
                  <a:lnTo>
                    <a:pt x="14" y="419"/>
                  </a:lnTo>
                  <a:lnTo>
                    <a:pt x="0" y="410"/>
                  </a:lnTo>
                  <a:lnTo>
                    <a:pt x="0" y="428"/>
                  </a:lnTo>
                  <a:lnTo>
                    <a:pt x="16" y="446"/>
                  </a:lnTo>
                  <a:lnTo>
                    <a:pt x="40" y="450"/>
                  </a:lnTo>
                  <a:lnTo>
                    <a:pt x="64" y="450"/>
                  </a:lnTo>
                  <a:lnTo>
                    <a:pt x="92" y="436"/>
                  </a:lnTo>
                  <a:lnTo>
                    <a:pt x="100" y="410"/>
                  </a:lnTo>
                  <a:lnTo>
                    <a:pt x="114" y="417"/>
                  </a:lnTo>
                  <a:lnTo>
                    <a:pt x="127" y="419"/>
                  </a:lnTo>
                  <a:lnTo>
                    <a:pt x="145" y="410"/>
                  </a:lnTo>
                  <a:lnTo>
                    <a:pt x="160" y="425"/>
                  </a:lnTo>
                  <a:lnTo>
                    <a:pt x="166" y="417"/>
                  </a:lnTo>
                  <a:lnTo>
                    <a:pt x="160" y="404"/>
                  </a:lnTo>
                  <a:lnTo>
                    <a:pt x="195" y="375"/>
                  </a:lnTo>
                  <a:lnTo>
                    <a:pt x="206" y="364"/>
                  </a:lnTo>
                  <a:lnTo>
                    <a:pt x="214" y="352"/>
                  </a:lnTo>
                  <a:lnTo>
                    <a:pt x="226" y="345"/>
                  </a:lnTo>
                  <a:lnTo>
                    <a:pt x="244" y="337"/>
                  </a:lnTo>
                  <a:lnTo>
                    <a:pt x="250" y="325"/>
                  </a:lnTo>
                  <a:lnTo>
                    <a:pt x="276" y="337"/>
                  </a:lnTo>
                  <a:lnTo>
                    <a:pt x="289" y="352"/>
                  </a:lnTo>
                  <a:lnTo>
                    <a:pt x="340" y="363"/>
                  </a:lnTo>
                  <a:lnTo>
                    <a:pt x="372" y="351"/>
                  </a:lnTo>
                  <a:lnTo>
                    <a:pt x="405" y="363"/>
                  </a:lnTo>
                  <a:lnTo>
                    <a:pt x="451" y="363"/>
                  </a:lnTo>
                  <a:lnTo>
                    <a:pt x="499" y="345"/>
                  </a:lnTo>
                  <a:lnTo>
                    <a:pt x="534" y="360"/>
                  </a:lnTo>
                  <a:lnTo>
                    <a:pt x="560" y="213"/>
                  </a:lnTo>
                  <a:lnTo>
                    <a:pt x="558" y="204"/>
                  </a:lnTo>
                  <a:lnTo>
                    <a:pt x="534" y="61"/>
                  </a:lnTo>
                  <a:lnTo>
                    <a:pt x="523" y="77"/>
                  </a:lnTo>
                  <a:lnTo>
                    <a:pt x="523" y="69"/>
                  </a:lnTo>
                  <a:lnTo>
                    <a:pt x="331" y="17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372" y="2557"/>
              <a:ext cx="312" cy="288"/>
            </a:xfrm>
            <a:custGeom>
              <a:avLst/>
              <a:gdLst>
                <a:gd name="T0" fmla="*/ 1 w 575"/>
                <a:gd name="T1" fmla="*/ 0 h 597"/>
                <a:gd name="T2" fmla="*/ 1 w 575"/>
                <a:gd name="T3" fmla="*/ 0 h 597"/>
                <a:gd name="T4" fmla="*/ 1 w 575"/>
                <a:gd name="T5" fmla="*/ 0 h 597"/>
                <a:gd name="T6" fmla="*/ 1 w 575"/>
                <a:gd name="T7" fmla="*/ 0 h 597"/>
                <a:gd name="T8" fmla="*/ 1 w 575"/>
                <a:gd name="T9" fmla="*/ 0 h 597"/>
                <a:gd name="T10" fmla="*/ 1 w 575"/>
                <a:gd name="T11" fmla="*/ 0 h 597"/>
                <a:gd name="T12" fmla="*/ 1 w 575"/>
                <a:gd name="T13" fmla="*/ 0 h 597"/>
                <a:gd name="T14" fmla="*/ 1 w 575"/>
                <a:gd name="T15" fmla="*/ 0 h 597"/>
                <a:gd name="T16" fmla="*/ 1 w 575"/>
                <a:gd name="T17" fmla="*/ 0 h 597"/>
                <a:gd name="T18" fmla="*/ 1 w 575"/>
                <a:gd name="T19" fmla="*/ 0 h 597"/>
                <a:gd name="T20" fmla="*/ 1 w 575"/>
                <a:gd name="T21" fmla="*/ 0 h 597"/>
                <a:gd name="T22" fmla="*/ 1 w 575"/>
                <a:gd name="T23" fmla="*/ 0 h 597"/>
                <a:gd name="T24" fmla="*/ 1 w 575"/>
                <a:gd name="T25" fmla="*/ 0 h 597"/>
                <a:gd name="T26" fmla="*/ 1 w 575"/>
                <a:gd name="T27" fmla="*/ 0 h 597"/>
                <a:gd name="T28" fmla="*/ 1 w 575"/>
                <a:gd name="T29" fmla="*/ 0 h 597"/>
                <a:gd name="T30" fmla="*/ 1 w 575"/>
                <a:gd name="T31" fmla="*/ 0 h 597"/>
                <a:gd name="T32" fmla="*/ 1 w 575"/>
                <a:gd name="T33" fmla="*/ 0 h 597"/>
                <a:gd name="T34" fmla="*/ 1 w 575"/>
                <a:gd name="T35" fmla="*/ 0 h 597"/>
                <a:gd name="T36" fmla="*/ 1 w 575"/>
                <a:gd name="T37" fmla="*/ 0 h 597"/>
                <a:gd name="T38" fmla="*/ 1 w 575"/>
                <a:gd name="T39" fmla="*/ 0 h 597"/>
                <a:gd name="T40" fmla="*/ 1 w 575"/>
                <a:gd name="T41" fmla="*/ 0 h 597"/>
                <a:gd name="T42" fmla="*/ 1 w 575"/>
                <a:gd name="T43" fmla="*/ 0 h 597"/>
                <a:gd name="T44" fmla="*/ 1 w 575"/>
                <a:gd name="T45" fmla="*/ 0 h 597"/>
                <a:gd name="T46" fmla="*/ 1 w 575"/>
                <a:gd name="T47" fmla="*/ 0 h 597"/>
                <a:gd name="T48" fmla="*/ 1 w 575"/>
                <a:gd name="T49" fmla="*/ 0 h 597"/>
                <a:gd name="T50" fmla="*/ 1 w 575"/>
                <a:gd name="T51" fmla="*/ 0 h 597"/>
                <a:gd name="T52" fmla="*/ 1 w 575"/>
                <a:gd name="T53" fmla="*/ 0 h 597"/>
                <a:gd name="T54" fmla="*/ 1 w 575"/>
                <a:gd name="T55" fmla="*/ 0 h 597"/>
                <a:gd name="T56" fmla="*/ 1 w 575"/>
                <a:gd name="T57" fmla="*/ 0 h 597"/>
                <a:gd name="T58" fmla="*/ 1 w 575"/>
                <a:gd name="T59" fmla="*/ 0 h 597"/>
                <a:gd name="T60" fmla="*/ 1 w 575"/>
                <a:gd name="T61" fmla="*/ 0 h 597"/>
                <a:gd name="T62" fmla="*/ 1 w 575"/>
                <a:gd name="T63" fmla="*/ 0 h 597"/>
                <a:gd name="T64" fmla="*/ 1 w 575"/>
                <a:gd name="T65" fmla="*/ 0 h 597"/>
                <a:gd name="T66" fmla="*/ 1 w 575"/>
                <a:gd name="T67" fmla="*/ 0 h 597"/>
                <a:gd name="T68" fmla="*/ 1 w 575"/>
                <a:gd name="T69" fmla="*/ 0 h 597"/>
                <a:gd name="T70" fmla="*/ 1 w 575"/>
                <a:gd name="T71" fmla="*/ 0 h 597"/>
                <a:gd name="T72" fmla="*/ 1 w 575"/>
                <a:gd name="T73" fmla="*/ 0 h 597"/>
                <a:gd name="T74" fmla="*/ 1 w 575"/>
                <a:gd name="T75" fmla="*/ 0 h 597"/>
                <a:gd name="T76" fmla="*/ 1 w 575"/>
                <a:gd name="T77" fmla="*/ 0 h 597"/>
                <a:gd name="T78" fmla="*/ 1 w 575"/>
                <a:gd name="T79" fmla="*/ 0 h 597"/>
                <a:gd name="T80" fmla="*/ 1 w 575"/>
                <a:gd name="T81" fmla="*/ 0 h 597"/>
                <a:gd name="T82" fmla="*/ 1 w 575"/>
                <a:gd name="T83" fmla="*/ 0 h 597"/>
                <a:gd name="T84" fmla="*/ 0 w 575"/>
                <a:gd name="T85" fmla="*/ 0 h 597"/>
                <a:gd name="T86" fmla="*/ 0 w 575"/>
                <a:gd name="T87" fmla="*/ 0 h 597"/>
                <a:gd name="T88" fmla="*/ 1 w 575"/>
                <a:gd name="T89" fmla="*/ 0 h 597"/>
                <a:gd name="T90" fmla="*/ 1 w 575"/>
                <a:gd name="T91" fmla="*/ 0 h 597"/>
                <a:gd name="T92" fmla="*/ 1 w 575"/>
                <a:gd name="T93" fmla="*/ 0 h 597"/>
                <a:gd name="T94" fmla="*/ 1 w 575"/>
                <a:gd name="T95" fmla="*/ 0 h 597"/>
                <a:gd name="T96" fmla="*/ 1 w 575"/>
                <a:gd name="T97" fmla="*/ 0 h 597"/>
                <a:gd name="T98" fmla="*/ 1 w 575"/>
                <a:gd name="T99" fmla="*/ 0 h 597"/>
                <a:gd name="T100" fmla="*/ 1 w 575"/>
                <a:gd name="T101" fmla="*/ 0 h 597"/>
                <a:gd name="T102" fmla="*/ 1 w 575"/>
                <a:gd name="T103" fmla="*/ 0 h 597"/>
                <a:gd name="T104" fmla="*/ 1 w 575"/>
                <a:gd name="T105" fmla="*/ 0 h 597"/>
                <a:gd name="T106" fmla="*/ 1 w 575"/>
                <a:gd name="T107" fmla="*/ 0 h 5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5" h="597">
                  <a:moveTo>
                    <a:pt x="256" y="40"/>
                  </a:moveTo>
                  <a:lnTo>
                    <a:pt x="262" y="56"/>
                  </a:lnTo>
                  <a:lnTo>
                    <a:pt x="262" y="80"/>
                  </a:lnTo>
                  <a:lnTo>
                    <a:pt x="291" y="87"/>
                  </a:lnTo>
                  <a:lnTo>
                    <a:pt x="292" y="117"/>
                  </a:lnTo>
                  <a:lnTo>
                    <a:pt x="296" y="136"/>
                  </a:lnTo>
                  <a:lnTo>
                    <a:pt x="411" y="216"/>
                  </a:lnTo>
                  <a:lnTo>
                    <a:pt x="428" y="225"/>
                  </a:lnTo>
                  <a:lnTo>
                    <a:pt x="433" y="249"/>
                  </a:lnTo>
                  <a:lnTo>
                    <a:pt x="517" y="349"/>
                  </a:lnTo>
                  <a:lnTo>
                    <a:pt x="575" y="433"/>
                  </a:lnTo>
                  <a:lnTo>
                    <a:pt x="547" y="532"/>
                  </a:lnTo>
                  <a:lnTo>
                    <a:pt x="495" y="532"/>
                  </a:lnTo>
                  <a:lnTo>
                    <a:pt x="490" y="539"/>
                  </a:lnTo>
                  <a:lnTo>
                    <a:pt x="480" y="554"/>
                  </a:lnTo>
                  <a:lnTo>
                    <a:pt x="464" y="533"/>
                  </a:lnTo>
                  <a:lnTo>
                    <a:pt x="450" y="532"/>
                  </a:lnTo>
                  <a:lnTo>
                    <a:pt x="447" y="546"/>
                  </a:lnTo>
                  <a:lnTo>
                    <a:pt x="458" y="562"/>
                  </a:lnTo>
                  <a:lnTo>
                    <a:pt x="450" y="595"/>
                  </a:lnTo>
                  <a:lnTo>
                    <a:pt x="433" y="597"/>
                  </a:lnTo>
                  <a:lnTo>
                    <a:pt x="340" y="496"/>
                  </a:lnTo>
                  <a:lnTo>
                    <a:pt x="322" y="521"/>
                  </a:lnTo>
                  <a:lnTo>
                    <a:pt x="302" y="511"/>
                  </a:lnTo>
                  <a:lnTo>
                    <a:pt x="291" y="528"/>
                  </a:lnTo>
                  <a:lnTo>
                    <a:pt x="256" y="521"/>
                  </a:lnTo>
                  <a:lnTo>
                    <a:pt x="265" y="480"/>
                  </a:lnTo>
                  <a:lnTo>
                    <a:pt x="200" y="386"/>
                  </a:lnTo>
                  <a:lnTo>
                    <a:pt x="177" y="335"/>
                  </a:lnTo>
                  <a:lnTo>
                    <a:pt x="140" y="330"/>
                  </a:lnTo>
                  <a:lnTo>
                    <a:pt x="154" y="308"/>
                  </a:lnTo>
                  <a:lnTo>
                    <a:pt x="136" y="287"/>
                  </a:lnTo>
                  <a:lnTo>
                    <a:pt x="159" y="272"/>
                  </a:lnTo>
                  <a:lnTo>
                    <a:pt x="159" y="257"/>
                  </a:lnTo>
                  <a:lnTo>
                    <a:pt x="140" y="232"/>
                  </a:lnTo>
                  <a:lnTo>
                    <a:pt x="71" y="206"/>
                  </a:lnTo>
                  <a:lnTo>
                    <a:pt x="67" y="184"/>
                  </a:lnTo>
                  <a:lnTo>
                    <a:pt x="96" y="170"/>
                  </a:lnTo>
                  <a:lnTo>
                    <a:pt x="82" y="162"/>
                  </a:lnTo>
                  <a:lnTo>
                    <a:pt x="78" y="146"/>
                  </a:lnTo>
                  <a:lnTo>
                    <a:pt x="57" y="142"/>
                  </a:lnTo>
                  <a:lnTo>
                    <a:pt x="36" y="109"/>
                  </a:lnTo>
                  <a:lnTo>
                    <a:pt x="0" y="62"/>
                  </a:lnTo>
                  <a:lnTo>
                    <a:pt x="0" y="40"/>
                  </a:lnTo>
                  <a:lnTo>
                    <a:pt x="22" y="26"/>
                  </a:lnTo>
                  <a:lnTo>
                    <a:pt x="36" y="36"/>
                  </a:lnTo>
                  <a:lnTo>
                    <a:pt x="47" y="40"/>
                  </a:lnTo>
                  <a:lnTo>
                    <a:pt x="71" y="36"/>
                  </a:lnTo>
                  <a:lnTo>
                    <a:pt x="95" y="22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154" y="22"/>
                  </a:lnTo>
                  <a:lnTo>
                    <a:pt x="232" y="40"/>
                  </a:lnTo>
                  <a:lnTo>
                    <a:pt x="256" y="4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417" y="3137"/>
              <a:ext cx="1297" cy="681"/>
            </a:xfrm>
            <a:custGeom>
              <a:avLst/>
              <a:gdLst>
                <a:gd name="T0" fmla="*/ 1 w 2389"/>
                <a:gd name="T1" fmla="*/ 0 h 1418"/>
                <a:gd name="T2" fmla="*/ 1 w 2389"/>
                <a:gd name="T3" fmla="*/ 0 h 1418"/>
                <a:gd name="T4" fmla="*/ 1 w 2389"/>
                <a:gd name="T5" fmla="*/ 0 h 1418"/>
                <a:gd name="T6" fmla="*/ 1 w 2389"/>
                <a:gd name="T7" fmla="*/ 0 h 1418"/>
                <a:gd name="T8" fmla="*/ 1 w 2389"/>
                <a:gd name="T9" fmla="*/ 0 h 1418"/>
                <a:gd name="T10" fmla="*/ 1 w 2389"/>
                <a:gd name="T11" fmla="*/ 0 h 1418"/>
                <a:gd name="T12" fmla="*/ 1 w 2389"/>
                <a:gd name="T13" fmla="*/ 0 h 1418"/>
                <a:gd name="T14" fmla="*/ 1 w 2389"/>
                <a:gd name="T15" fmla="*/ 0 h 1418"/>
                <a:gd name="T16" fmla="*/ 1 w 2389"/>
                <a:gd name="T17" fmla="*/ 0 h 1418"/>
                <a:gd name="T18" fmla="*/ 1 w 2389"/>
                <a:gd name="T19" fmla="*/ 0 h 1418"/>
                <a:gd name="T20" fmla="*/ 1 w 2389"/>
                <a:gd name="T21" fmla="*/ 0 h 1418"/>
                <a:gd name="T22" fmla="*/ 1 w 2389"/>
                <a:gd name="T23" fmla="*/ 0 h 1418"/>
                <a:gd name="T24" fmla="*/ 1 w 2389"/>
                <a:gd name="T25" fmla="*/ 0 h 1418"/>
                <a:gd name="T26" fmla="*/ 1 w 2389"/>
                <a:gd name="T27" fmla="*/ 0 h 1418"/>
                <a:gd name="T28" fmla="*/ 1 w 2389"/>
                <a:gd name="T29" fmla="*/ 0 h 1418"/>
                <a:gd name="T30" fmla="*/ 1 w 2389"/>
                <a:gd name="T31" fmla="*/ 0 h 1418"/>
                <a:gd name="T32" fmla="*/ 1 w 2389"/>
                <a:gd name="T33" fmla="*/ 0 h 1418"/>
                <a:gd name="T34" fmla="*/ 1 w 2389"/>
                <a:gd name="T35" fmla="*/ 0 h 1418"/>
                <a:gd name="T36" fmla="*/ 1 w 2389"/>
                <a:gd name="T37" fmla="*/ 0 h 1418"/>
                <a:gd name="T38" fmla="*/ 1 w 2389"/>
                <a:gd name="T39" fmla="*/ 0 h 1418"/>
                <a:gd name="T40" fmla="*/ 1 w 2389"/>
                <a:gd name="T41" fmla="*/ 0 h 1418"/>
                <a:gd name="T42" fmla="*/ 1 w 2389"/>
                <a:gd name="T43" fmla="*/ 0 h 1418"/>
                <a:gd name="T44" fmla="*/ 1 w 2389"/>
                <a:gd name="T45" fmla="*/ 0 h 1418"/>
                <a:gd name="T46" fmla="*/ 1 w 2389"/>
                <a:gd name="T47" fmla="*/ 0 h 1418"/>
                <a:gd name="T48" fmla="*/ 1 w 2389"/>
                <a:gd name="T49" fmla="*/ 0 h 1418"/>
                <a:gd name="T50" fmla="*/ 1 w 2389"/>
                <a:gd name="T51" fmla="*/ 0 h 1418"/>
                <a:gd name="T52" fmla="*/ 1 w 2389"/>
                <a:gd name="T53" fmla="*/ 0 h 1418"/>
                <a:gd name="T54" fmla="*/ 1 w 2389"/>
                <a:gd name="T55" fmla="*/ 0 h 1418"/>
                <a:gd name="T56" fmla="*/ 1 w 2389"/>
                <a:gd name="T57" fmla="*/ 0 h 1418"/>
                <a:gd name="T58" fmla="*/ 1 w 2389"/>
                <a:gd name="T59" fmla="*/ 0 h 1418"/>
                <a:gd name="T60" fmla="*/ 1 w 2389"/>
                <a:gd name="T61" fmla="*/ 0 h 1418"/>
                <a:gd name="T62" fmla="*/ 1 w 2389"/>
                <a:gd name="T63" fmla="*/ 0 h 1418"/>
                <a:gd name="T64" fmla="*/ 1 w 2389"/>
                <a:gd name="T65" fmla="*/ 0 h 1418"/>
                <a:gd name="T66" fmla="*/ 1 w 2389"/>
                <a:gd name="T67" fmla="*/ 0 h 1418"/>
                <a:gd name="T68" fmla="*/ 1 w 2389"/>
                <a:gd name="T69" fmla="*/ 0 h 1418"/>
                <a:gd name="T70" fmla="*/ 1 w 2389"/>
                <a:gd name="T71" fmla="*/ 0 h 1418"/>
                <a:gd name="T72" fmla="*/ 0 w 2389"/>
                <a:gd name="T73" fmla="*/ 0 h 1418"/>
                <a:gd name="T74" fmla="*/ 1 w 2389"/>
                <a:gd name="T75" fmla="*/ 0 h 1418"/>
                <a:gd name="T76" fmla="*/ 1 w 2389"/>
                <a:gd name="T77" fmla="*/ 0 h 1418"/>
                <a:gd name="T78" fmla="*/ 1 w 2389"/>
                <a:gd name="T79" fmla="*/ 0 h 1418"/>
                <a:gd name="T80" fmla="*/ 1 w 2389"/>
                <a:gd name="T81" fmla="*/ 0 h 1418"/>
                <a:gd name="T82" fmla="*/ 1 w 2389"/>
                <a:gd name="T83" fmla="*/ 0 h 1418"/>
                <a:gd name="T84" fmla="*/ 1 w 2389"/>
                <a:gd name="T85" fmla="*/ 0 h 1418"/>
                <a:gd name="T86" fmla="*/ 1 w 2389"/>
                <a:gd name="T87" fmla="*/ 0 h 1418"/>
                <a:gd name="T88" fmla="*/ 1 w 2389"/>
                <a:gd name="T89" fmla="*/ 0 h 1418"/>
                <a:gd name="T90" fmla="*/ 1 w 2389"/>
                <a:gd name="T91" fmla="*/ 0 h 1418"/>
                <a:gd name="T92" fmla="*/ 1 w 2389"/>
                <a:gd name="T93" fmla="*/ 0 h 1418"/>
                <a:gd name="T94" fmla="*/ 1 w 2389"/>
                <a:gd name="T95" fmla="*/ 0 h 1418"/>
                <a:gd name="T96" fmla="*/ 1 w 2389"/>
                <a:gd name="T97" fmla="*/ 0 h 1418"/>
                <a:gd name="T98" fmla="*/ 1 w 2389"/>
                <a:gd name="T99" fmla="*/ 0 h 1418"/>
                <a:gd name="T100" fmla="*/ 1 w 2389"/>
                <a:gd name="T101" fmla="*/ 0 h 1418"/>
                <a:gd name="T102" fmla="*/ 1 w 2389"/>
                <a:gd name="T103" fmla="*/ 0 h 1418"/>
                <a:gd name="T104" fmla="*/ 1 w 2389"/>
                <a:gd name="T105" fmla="*/ 0 h 1418"/>
                <a:gd name="T106" fmla="*/ 1 w 2389"/>
                <a:gd name="T107" fmla="*/ 0 h 1418"/>
                <a:gd name="T108" fmla="*/ 1 w 2389"/>
                <a:gd name="T109" fmla="*/ 0 h 1418"/>
                <a:gd name="T110" fmla="*/ 1 w 2389"/>
                <a:gd name="T111" fmla="*/ 0 h 1418"/>
                <a:gd name="T112" fmla="*/ 1 w 2389"/>
                <a:gd name="T113" fmla="*/ 0 h 1418"/>
                <a:gd name="T114" fmla="*/ 1 w 2389"/>
                <a:gd name="T115" fmla="*/ 0 h 1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89" h="1418">
                  <a:moveTo>
                    <a:pt x="2182" y="1418"/>
                  </a:moveTo>
                  <a:lnTo>
                    <a:pt x="2201" y="1393"/>
                  </a:lnTo>
                  <a:lnTo>
                    <a:pt x="2274" y="1374"/>
                  </a:lnTo>
                  <a:lnTo>
                    <a:pt x="2320" y="1352"/>
                  </a:lnTo>
                  <a:lnTo>
                    <a:pt x="2354" y="1328"/>
                  </a:lnTo>
                  <a:lnTo>
                    <a:pt x="2389" y="1321"/>
                  </a:lnTo>
                  <a:lnTo>
                    <a:pt x="2389" y="1295"/>
                  </a:lnTo>
                  <a:lnTo>
                    <a:pt x="2374" y="1264"/>
                  </a:lnTo>
                  <a:lnTo>
                    <a:pt x="2309" y="1201"/>
                  </a:lnTo>
                  <a:lnTo>
                    <a:pt x="2258" y="1166"/>
                  </a:lnTo>
                  <a:lnTo>
                    <a:pt x="2256" y="1081"/>
                  </a:lnTo>
                  <a:lnTo>
                    <a:pt x="2249" y="1064"/>
                  </a:lnTo>
                  <a:lnTo>
                    <a:pt x="2238" y="998"/>
                  </a:lnTo>
                  <a:lnTo>
                    <a:pt x="2167" y="926"/>
                  </a:lnTo>
                  <a:lnTo>
                    <a:pt x="2190" y="902"/>
                  </a:lnTo>
                  <a:lnTo>
                    <a:pt x="2197" y="891"/>
                  </a:lnTo>
                  <a:lnTo>
                    <a:pt x="2182" y="883"/>
                  </a:lnTo>
                  <a:lnTo>
                    <a:pt x="2161" y="868"/>
                  </a:lnTo>
                  <a:lnTo>
                    <a:pt x="2151" y="813"/>
                  </a:lnTo>
                  <a:lnTo>
                    <a:pt x="2161" y="777"/>
                  </a:lnTo>
                  <a:lnTo>
                    <a:pt x="1612" y="146"/>
                  </a:lnTo>
                  <a:lnTo>
                    <a:pt x="1538" y="143"/>
                  </a:lnTo>
                  <a:lnTo>
                    <a:pt x="1326" y="119"/>
                  </a:lnTo>
                  <a:lnTo>
                    <a:pt x="1069" y="94"/>
                  </a:lnTo>
                  <a:lnTo>
                    <a:pt x="793" y="59"/>
                  </a:lnTo>
                  <a:lnTo>
                    <a:pt x="548" y="26"/>
                  </a:lnTo>
                  <a:lnTo>
                    <a:pt x="412" y="2"/>
                  </a:lnTo>
                  <a:lnTo>
                    <a:pt x="375" y="0"/>
                  </a:lnTo>
                  <a:lnTo>
                    <a:pt x="221" y="627"/>
                  </a:lnTo>
                  <a:lnTo>
                    <a:pt x="207" y="655"/>
                  </a:lnTo>
                  <a:lnTo>
                    <a:pt x="173" y="799"/>
                  </a:lnTo>
                  <a:lnTo>
                    <a:pt x="181" y="803"/>
                  </a:lnTo>
                  <a:lnTo>
                    <a:pt x="165" y="865"/>
                  </a:lnTo>
                  <a:lnTo>
                    <a:pt x="146" y="990"/>
                  </a:lnTo>
                  <a:lnTo>
                    <a:pt x="52" y="1148"/>
                  </a:lnTo>
                  <a:lnTo>
                    <a:pt x="30" y="1144"/>
                  </a:lnTo>
                  <a:lnTo>
                    <a:pt x="0" y="1169"/>
                  </a:lnTo>
                  <a:lnTo>
                    <a:pt x="10" y="1181"/>
                  </a:lnTo>
                  <a:lnTo>
                    <a:pt x="10" y="1191"/>
                  </a:lnTo>
                  <a:lnTo>
                    <a:pt x="69" y="1245"/>
                  </a:lnTo>
                  <a:lnTo>
                    <a:pt x="80" y="1239"/>
                  </a:lnTo>
                  <a:lnTo>
                    <a:pt x="80" y="1224"/>
                  </a:lnTo>
                  <a:lnTo>
                    <a:pt x="110" y="1224"/>
                  </a:lnTo>
                  <a:lnTo>
                    <a:pt x="120" y="1196"/>
                  </a:lnTo>
                  <a:lnTo>
                    <a:pt x="151" y="1188"/>
                  </a:lnTo>
                  <a:lnTo>
                    <a:pt x="165" y="1161"/>
                  </a:lnTo>
                  <a:lnTo>
                    <a:pt x="277" y="1172"/>
                  </a:lnTo>
                  <a:lnTo>
                    <a:pt x="277" y="1183"/>
                  </a:lnTo>
                  <a:lnTo>
                    <a:pt x="372" y="1201"/>
                  </a:lnTo>
                  <a:lnTo>
                    <a:pt x="372" y="1206"/>
                  </a:lnTo>
                  <a:lnTo>
                    <a:pt x="560" y="1239"/>
                  </a:lnTo>
                  <a:lnTo>
                    <a:pt x="564" y="1224"/>
                  </a:lnTo>
                  <a:lnTo>
                    <a:pt x="951" y="1282"/>
                  </a:lnTo>
                  <a:lnTo>
                    <a:pt x="1046" y="1295"/>
                  </a:lnTo>
                  <a:lnTo>
                    <a:pt x="1604" y="1374"/>
                  </a:lnTo>
                  <a:lnTo>
                    <a:pt x="1612" y="1338"/>
                  </a:lnTo>
                  <a:lnTo>
                    <a:pt x="2136" y="1414"/>
                  </a:lnTo>
                  <a:lnTo>
                    <a:pt x="2182" y="1418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452" y="3862"/>
              <a:ext cx="523" cy="345"/>
            </a:xfrm>
            <a:custGeom>
              <a:avLst/>
              <a:gdLst>
                <a:gd name="T0" fmla="*/ 1 w 963"/>
                <a:gd name="T1" fmla="*/ 0 h 720"/>
                <a:gd name="T2" fmla="*/ 1 w 963"/>
                <a:gd name="T3" fmla="*/ 0 h 720"/>
                <a:gd name="T4" fmla="*/ 1 w 963"/>
                <a:gd name="T5" fmla="*/ 0 h 720"/>
                <a:gd name="T6" fmla="*/ 1 w 963"/>
                <a:gd name="T7" fmla="*/ 0 h 720"/>
                <a:gd name="T8" fmla="*/ 1 w 963"/>
                <a:gd name="T9" fmla="*/ 0 h 720"/>
                <a:gd name="T10" fmla="*/ 1 w 963"/>
                <a:gd name="T11" fmla="*/ 0 h 720"/>
                <a:gd name="T12" fmla="*/ 1 w 963"/>
                <a:gd name="T13" fmla="*/ 0 h 720"/>
                <a:gd name="T14" fmla="*/ 1 w 963"/>
                <a:gd name="T15" fmla="*/ 0 h 720"/>
                <a:gd name="T16" fmla="*/ 1 w 963"/>
                <a:gd name="T17" fmla="*/ 0 h 720"/>
                <a:gd name="T18" fmla="*/ 1 w 963"/>
                <a:gd name="T19" fmla="*/ 0 h 720"/>
                <a:gd name="T20" fmla="*/ 1 w 963"/>
                <a:gd name="T21" fmla="*/ 0 h 720"/>
                <a:gd name="T22" fmla="*/ 1 w 963"/>
                <a:gd name="T23" fmla="*/ 0 h 720"/>
                <a:gd name="T24" fmla="*/ 1 w 963"/>
                <a:gd name="T25" fmla="*/ 0 h 720"/>
                <a:gd name="T26" fmla="*/ 1 w 963"/>
                <a:gd name="T27" fmla="*/ 0 h 720"/>
                <a:gd name="T28" fmla="*/ 1 w 963"/>
                <a:gd name="T29" fmla="*/ 0 h 720"/>
                <a:gd name="T30" fmla="*/ 1 w 963"/>
                <a:gd name="T31" fmla="*/ 0 h 720"/>
                <a:gd name="T32" fmla="*/ 1 w 963"/>
                <a:gd name="T33" fmla="*/ 0 h 720"/>
                <a:gd name="T34" fmla="*/ 1 w 963"/>
                <a:gd name="T35" fmla="*/ 0 h 720"/>
                <a:gd name="T36" fmla="*/ 1 w 963"/>
                <a:gd name="T37" fmla="*/ 0 h 720"/>
                <a:gd name="T38" fmla="*/ 1 w 963"/>
                <a:gd name="T39" fmla="*/ 0 h 720"/>
                <a:gd name="T40" fmla="*/ 1 w 963"/>
                <a:gd name="T41" fmla="*/ 0 h 720"/>
                <a:gd name="T42" fmla="*/ 1 w 963"/>
                <a:gd name="T43" fmla="*/ 0 h 720"/>
                <a:gd name="T44" fmla="*/ 1 w 963"/>
                <a:gd name="T45" fmla="*/ 0 h 720"/>
                <a:gd name="T46" fmla="*/ 1 w 963"/>
                <a:gd name="T47" fmla="*/ 0 h 720"/>
                <a:gd name="T48" fmla="*/ 1 w 963"/>
                <a:gd name="T49" fmla="*/ 0 h 720"/>
                <a:gd name="T50" fmla="*/ 1 w 963"/>
                <a:gd name="T51" fmla="*/ 0 h 720"/>
                <a:gd name="T52" fmla="*/ 1 w 963"/>
                <a:gd name="T53" fmla="*/ 0 h 720"/>
                <a:gd name="T54" fmla="*/ 1 w 963"/>
                <a:gd name="T55" fmla="*/ 0 h 720"/>
                <a:gd name="T56" fmla="*/ 1 w 963"/>
                <a:gd name="T57" fmla="*/ 0 h 720"/>
                <a:gd name="T58" fmla="*/ 1 w 963"/>
                <a:gd name="T59" fmla="*/ 0 h 720"/>
                <a:gd name="T60" fmla="*/ 1 w 963"/>
                <a:gd name="T61" fmla="*/ 0 h 720"/>
                <a:gd name="T62" fmla="*/ 1 w 963"/>
                <a:gd name="T63" fmla="*/ 0 h 720"/>
                <a:gd name="T64" fmla="*/ 1 w 963"/>
                <a:gd name="T65" fmla="*/ 0 h 720"/>
                <a:gd name="T66" fmla="*/ 1 w 963"/>
                <a:gd name="T67" fmla="*/ 0 h 720"/>
                <a:gd name="T68" fmla="*/ 1 w 963"/>
                <a:gd name="T69" fmla="*/ 0 h 720"/>
                <a:gd name="T70" fmla="*/ 1 w 963"/>
                <a:gd name="T71" fmla="*/ 0 h 720"/>
                <a:gd name="T72" fmla="*/ 1 w 963"/>
                <a:gd name="T73" fmla="*/ 0 h 720"/>
                <a:gd name="T74" fmla="*/ 1 w 963"/>
                <a:gd name="T75" fmla="*/ 0 h 720"/>
                <a:gd name="T76" fmla="*/ 1 w 963"/>
                <a:gd name="T77" fmla="*/ 0 h 720"/>
                <a:gd name="T78" fmla="*/ 1 w 963"/>
                <a:gd name="T79" fmla="*/ 0 h 720"/>
                <a:gd name="T80" fmla="*/ 1 w 963"/>
                <a:gd name="T81" fmla="*/ 0 h 720"/>
                <a:gd name="T82" fmla="*/ 1 w 963"/>
                <a:gd name="T83" fmla="*/ 0 h 720"/>
                <a:gd name="T84" fmla="*/ 1 w 963"/>
                <a:gd name="T85" fmla="*/ 0 h 720"/>
                <a:gd name="T86" fmla="*/ 1 w 963"/>
                <a:gd name="T87" fmla="*/ 0 h 720"/>
                <a:gd name="T88" fmla="*/ 1 w 963"/>
                <a:gd name="T89" fmla="*/ 0 h 720"/>
                <a:gd name="T90" fmla="*/ 1 w 963"/>
                <a:gd name="T91" fmla="*/ 0 h 720"/>
                <a:gd name="T92" fmla="*/ 1 w 963"/>
                <a:gd name="T93" fmla="*/ 0 h 720"/>
                <a:gd name="T94" fmla="*/ 1 w 963"/>
                <a:gd name="T95" fmla="*/ 0 h 720"/>
                <a:gd name="T96" fmla="*/ 1 w 963"/>
                <a:gd name="T97" fmla="*/ 0 h 720"/>
                <a:gd name="T98" fmla="*/ 1 w 963"/>
                <a:gd name="T99" fmla="*/ 0 h 720"/>
                <a:gd name="T100" fmla="*/ 1 w 963"/>
                <a:gd name="T101" fmla="*/ 0 h 720"/>
                <a:gd name="T102" fmla="*/ 0 w 963"/>
                <a:gd name="T103" fmla="*/ 0 h 720"/>
                <a:gd name="T104" fmla="*/ 0 w 963"/>
                <a:gd name="T105" fmla="*/ 0 h 720"/>
                <a:gd name="T106" fmla="*/ 1 w 963"/>
                <a:gd name="T107" fmla="*/ 0 h 720"/>
                <a:gd name="T108" fmla="*/ 1 w 963"/>
                <a:gd name="T109" fmla="*/ 0 h 720"/>
                <a:gd name="T110" fmla="*/ 1 w 963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3" h="720">
                  <a:moveTo>
                    <a:pt x="59" y="0"/>
                  </a:moveTo>
                  <a:lnTo>
                    <a:pt x="81" y="5"/>
                  </a:lnTo>
                  <a:lnTo>
                    <a:pt x="149" y="13"/>
                  </a:lnTo>
                  <a:lnTo>
                    <a:pt x="140" y="25"/>
                  </a:lnTo>
                  <a:lnTo>
                    <a:pt x="208" y="58"/>
                  </a:lnTo>
                  <a:lnTo>
                    <a:pt x="212" y="76"/>
                  </a:lnTo>
                  <a:lnTo>
                    <a:pt x="355" y="98"/>
                  </a:lnTo>
                  <a:lnTo>
                    <a:pt x="927" y="183"/>
                  </a:lnTo>
                  <a:lnTo>
                    <a:pt x="963" y="187"/>
                  </a:lnTo>
                  <a:lnTo>
                    <a:pt x="961" y="208"/>
                  </a:lnTo>
                  <a:lnTo>
                    <a:pt x="913" y="416"/>
                  </a:lnTo>
                  <a:lnTo>
                    <a:pt x="898" y="413"/>
                  </a:lnTo>
                  <a:lnTo>
                    <a:pt x="846" y="684"/>
                  </a:lnTo>
                  <a:lnTo>
                    <a:pt x="841" y="720"/>
                  </a:lnTo>
                  <a:lnTo>
                    <a:pt x="171" y="676"/>
                  </a:lnTo>
                  <a:lnTo>
                    <a:pt x="184" y="638"/>
                  </a:lnTo>
                  <a:lnTo>
                    <a:pt x="184" y="621"/>
                  </a:lnTo>
                  <a:lnTo>
                    <a:pt x="175" y="608"/>
                  </a:lnTo>
                  <a:lnTo>
                    <a:pt x="163" y="592"/>
                  </a:lnTo>
                  <a:lnTo>
                    <a:pt x="160" y="577"/>
                  </a:lnTo>
                  <a:lnTo>
                    <a:pt x="171" y="577"/>
                  </a:lnTo>
                  <a:lnTo>
                    <a:pt x="193" y="611"/>
                  </a:lnTo>
                  <a:lnTo>
                    <a:pt x="208" y="621"/>
                  </a:lnTo>
                  <a:lnTo>
                    <a:pt x="208" y="605"/>
                  </a:lnTo>
                  <a:lnTo>
                    <a:pt x="208" y="582"/>
                  </a:lnTo>
                  <a:lnTo>
                    <a:pt x="184" y="564"/>
                  </a:lnTo>
                  <a:lnTo>
                    <a:pt x="175" y="555"/>
                  </a:lnTo>
                  <a:lnTo>
                    <a:pt x="171" y="544"/>
                  </a:lnTo>
                  <a:lnTo>
                    <a:pt x="160" y="544"/>
                  </a:lnTo>
                  <a:lnTo>
                    <a:pt x="142" y="561"/>
                  </a:lnTo>
                  <a:lnTo>
                    <a:pt x="131" y="564"/>
                  </a:lnTo>
                  <a:lnTo>
                    <a:pt x="119" y="555"/>
                  </a:lnTo>
                  <a:lnTo>
                    <a:pt x="123" y="527"/>
                  </a:lnTo>
                  <a:lnTo>
                    <a:pt x="142" y="517"/>
                  </a:lnTo>
                  <a:lnTo>
                    <a:pt x="149" y="506"/>
                  </a:lnTo>
                  <a:lnTo>
                    <a:pt x="149" y="498"/>
                  </a:lnTo>
                  <a:lnTo>
                    <a:pt x="136" y="491"/>
                  </a:lnTo>
                  <a:lnTo>
                    <a:pt x="123" y="475"/>
                  </a:lnTo>
                  <a:lnTo>
                    <a:pt x="123" y="457"/>
                  </a:lnTo>
                  <a:lnTo>
                    <a:pt x="142" y="442"/>
                  </a:lnTo>
                  <a:lnTo>
                    <a:pt x="152" y="416"/>
                  </a:lnTo>
                  <a:lnTo>
                    <a:pt x="149" y="368"/>
                  </a:lnTo>
                  <a:lnTo>
                    <a:pt x="152" y="341"/>
                  </a:lnTo>
                  <a:lnTo>
                    <a:pt x="140" y="285"/>
                  </a:lnTo>
                  <a:lnTo>
                    <a:pt x="123" y="251"/>
                  </a:lnTo>
                  <a:lnTo>
                    <a:pt x="108" y="211"/>
                  </a:lnTo>
                  <a:lnTo>
                    <a:pt x="88" y="168"/>
                  </a:lnTo>
                  <a:lnTo>
                    <a:pt x="70" y="137"/>
                  </a:lnTo>
                  <a:lnTo>
                    <a:pt x="55" y="112"/>
                  </a:lnTo>
                  <a:lnTo>
                    <a:pt x="24" y="86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41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464" y="2153"/>
              <a:ext cx="262" cy="246"/>
            </a:xfrm>
            <a:custGeom>
              <a:avLst/>
              <a:gdLst>
                <a:gd name="T0" fmla="*/ 1 w 483"/>
                <a:gd name="T1" fmla="*/ 0 h 512"/>
                <a:gd name="T2" fmla="*/ 1 w 483"/>
                <a:gd name="T3" fmla="*/ 0 h 512"/>
                <a:gd name="T4" fmla="*/ 1 w 483"/>
                <a:gd name="T5" fmla="*/ 0 h 512"/>
                <a:gd name="T6" fmla="*/ 1 w 483"/>
                <a:gd name="T7" fmla="*/ 0 h 512"/>
                <a:gd name="T8" fmla="*/ 1 w 483"/>
                <a:gd name="T9" fmla="*/ 0 h 512"/>
                <a:gd name="T10" fmla="*/ 1 w 483"/>
                <a:gd name="T11" fmla="*/ 0 h 512"/>
                <a:gd name="T12" fmla="*/ 1 w 483"/>
                <a:gd name="T13" fmla="*/ 0 h 512"/>
                <a:gd name="T14" fmla="*/ 1 w 483"/>
                <a:gd name="T15" fmla="*/ 0 h 512"/>
                <a:gd name="T16" fmla="*/ 1 w 483"/>
                <a:gd name="T17" fmla="*/ 0 h 512"/>
                <a:gd name="T18" fmla="*/ 1 w 483"/>
                <a:gd name="T19" fmla="*/ 0 h 512"/>
                <a:gd name="T20" fmla="*/ 1 w 483"/>
                <a:gd name="T21" fmla="*/ 0 h 512"/>
                <a:gd name="T22" fmla="*/ 1 w 483"/>
                <a:gd name="T23" fmla="*/ 0 h 512"/>
                <a:gd name="T24" fmla="*/ 1 w 483"/>
                <a:gd name="T25" fmla="*/ 0 h 512"/>
                <a:gd name="T26" fmla="*/ 1 w 483"/>
                <a:gd name="T27" fmla="*/ 0 h 512"/>
                <a:gd name="T28" fmla="*/ 1 w 483"/>
                <a:gd name="T29" fmla="*/ 0 h 512"/>
                <a:gd name="T30" fmla="*/ 1 w 483"/>
                <a:gd name="T31" fmla="*/ 0 h 512"/>
                <a:gd name="T32" fmla="*/ 1 w 483"/>
                <a:gd name="T33" fmla="*/ 0 h 512"/>
                <a:gd name="T34" fmla="*/ 1 w 483"/>
                <a:gd name="T35" fmla="*/ 0 h 512"/>
                <a:gd name="T36" fmla="*/ 1 w 483"/>
                <a:gd name="T37" fmla="*/ 0 h 512"/>
                <a:gd name="T38" fmla="*/ 1 w 483"/>
                <a:gd name="T39" fmla="*/ 0 h 512"/>
                <a:gd name="T40" fmla="*/ 0 w 483"/>
                <a:gd name="T41" fmla="*/ 0 h 512"/>
                <a:gd name="T42" fmla="*/ 1 w 483"/>
                <a:gd name="T43" fmla="*/ 0 h 512"/>
                <a:gd name="T44" fmla="*/ 1 w 483"/>
                <a:gd name="T45" fmla="*/ 0 h 512"/>
                <a:gd name="T46" fmla="*/ 1 w 483"/>
                <a:gd name="T47" fmla="*/ 0 h 512"/>
                <a:gd name="T48" fmla="*/ 1 w 483"/>
                <a:gd name="T49" fmla="*/ 0 h 512"/>
                <a:gd name="T50" fmla="*/ 1 w 483"/>
                <a:gd name="T51" fmla="*/ 0 h 512"/>
                <a:gd name="T52" fmla="*/ 1 w 483"/>
                <a:gd name="T53" fmla="*/ 0 h 512"/>
                <a:gd name="T54" fmla="*/ 1 w 483"/>
                <a:gd name="T55" fmla="*/ 0 h 512"/>
                <a:gd name="T56" fmla="*/ 1 w 483"/>
                <a:gd name="T57" fmla="*/ 0 h 512"/>
                <a:gd name="T58" fmla="*/ 1 w 483"/>
                <a:gd name="T59" fmla="*/ 0 h 512"/>
                <a:gd name="T60" fmla="*/ 1 w 483"/>
                <a:gd name="T61" fmla="*/ 0 h 512"/>
                <a:gd name="T62" fmla="*/ 1 w 483"/>
                <a:gd name="T63" fmla="*/ 0 h 512"/>
                <a:gd name="T64" fmla="*/ 1 w 483"/>
                <a:gd name="T65" fmla="*/ 0 h 512"/>
                <a:gd name="T66" fmla="*/ 1 w 483"/>
                <a:gd name="T67" fmla="*/ 0 h 512"/>
                <a:gd name="T68" fmla="*/ 1 w 483"/>
                <a:gd name="T69" fmla="*/ 0 h 512"/>
                <a:gd name="T70" fmla="*/ 1 w 483"/>
                <a:gd name="T71" fmla="*/ 0 h 512"/>
                <a:gd name="T72" fmla="*/ 1 w 483"/>
                <a:gd name="T73" fmla="*/ 0 h 512"/>
                <a:gd name="T74" fmla="*/ 1 w 483"/>
                <a:gd name="T75" fmla="*/ 0 h 512"/>
                <a:gd name="T76" fmla="*/ 1 w 483"/>
                <a:gd name="T77" fmla="*/ 0 h 512"/>
                <a:gd name="T78" fmla="*/ 1 w 483"/>
                <a:gd name="T79" fmla="*/ 0 h 512"/>
                <a:gd name="T80" fmla="*/ 1 w 483"/>
                <a:gd name="T81" fmla="*/ 0 h 512"/>
                <a:gd name="T82" fmla="*/ 1 w 483"/>
                <a:gd name="T83" fmla="*/ 0 h 512"/>
                <a:gd name="T84" fmla="*/ 1 w 483"/>
                <a:gd name="T85" fmla="*/ 0 h 512"/>
                <a:gd name="T86" fmla="*/ 1 w 483"/>
                <a:gd name="T87" fmla="*/ 0 h 512"/>
                <a:gd name="T88" fmla="*/ 1 w 483"/>
                <a:gd name="T89" fmla="*/ 0 h 512"/>
                <a:gd name="T90" fmla="*/ 1 w 483"/>
                <a:gd name="T91" fmla="*/ 0 h 512"/>
                <a:gd name="T92" fmla="*/ 1 w 483"/>
                <a:gd name="T93" fmla="*/ 0 h 512"/>
                <a:gd name="T94" fmla="*/ 1 w 483"/>
                <a:gd name="T95" fmla="*/ 0 h 5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3" h="512">
                  <a:moveTo>
                    <a:pt x="461" y="37"/>
                  </a:moveTo>
                  <a:lnTo>
                    <a:pt x="469" y="85"/>
                  </a:lnTo>
                  <a:lnTo>
                    <a:pt x="461" y="100"/>
                  </a:lnTo>
                  <a:lnTo>
                    <a:pt x="461" y="138"/>
                  </a:lnTo>
                  <a:lnTo>
                    <a:pt x="469" y="173"/>
                  </a:lnTo>
                  <a:lnTo>
                    <a:pt x="483" y="191"/>
                  </a:lnTo>
                  <a:lnTo>
                    <a:pt x="469" y="222"/>
                  </a:lnTo>
                  <a:lnTo>
                    <a:pt x="422" y="382"/>
                  </a:lnTo>
                  <a:lnTo>
                    <a:pt x="437" y="387"/>
                  </a:lnTo>
                  <a:lnTo>
                    <a:pt x="433" y="397"/>
                  </a:lnTo>
                  <a:lnTo>
                    <a:pt x="413" y="404"/>
                  </a:lnTo>
                  <a:lnTo>
                    <a:pt x="381" y="387"/>
                  </a:lnTo>
                  <a:lnTo>
                    <a:pt x="349" y="390"/>
                  </a:lnTo>
                  <a:lnTo>
                    <a:pt x="321" y="390"/>
                  </a:lnTo>
                  <a:lnTo>
                    <a:pt x="278" y="397"/>
                  </a:lnTo>
                  <a:lnTo>
                    <a:pt x="236" y="404"/>
                  </a:lnTo>
                  <a:lnTo>
                    <a:pt x="68" y="496"/>
                  </a:lnTo>
                  <a:lnTo>
                    <a:pt x="41" y="512"/>
                  </a:lnTo>
                  <a:lnTo>
                    <a:pt x="34" y="497"/>
                  </a:lnTo>
                  <a:lnTo>
                    <a:pt x="27" y="479"/>
                  </a:lnTo>
                  <a:lnTo>
                    <a:pt x="0" y="463"/>
                  </a:lnTo>
                  <a:lnTo>
                    <a:pt x="45" y="306"/>
                  </a:lnTo>
                  <a:lnTo>
                    <a:pt x="54" y="284"/>
                  </a:lnTo>
                  <a:lnTo>
                    <a:pt x="63" y="270"/>
                  </a:lnTo>
                  <a:lnTo>
                    <a:pt x="45" y="248"/>
                  </a:lnTo>
                  <a:lnTo>
                    <a:pt x="72" y="204"/>
                  </a:lnTo>
                  <a:lnTo>
                    <a:pt x="63" y="189"/>
                  </a:lnTo>
                  <a:lnTo>
                    <a:pt x="63" y="158"/>
                  </a:lnTo>
                  <a:lnTo>
                    <a:pt x="87" y="143"/>
                  </a:lnTo>
                  <a:lnTo>
                    <a:pt x="72" y="125"/>
                  </a:lnTo>
                  <a:lnTo>
                    <a:pt x="79" y="111"/>
                  </a:lnTo>
                  <a:lnTo>
                    <a:pt x="87" y="100"/>
                  </a:lnTo>
                  <a:lnTo>
                    <a:pt x="93" y="92"/>
                  </a:lnTo>
                  <a:lnTo>
                    <a:pt x="87" y="79"/>
                  </a:lnTo>
                  <a:lnTo>
                    <a:pt x="122" y="50"/>
                  </a:lnTo>
                  <a:lnTo>
                    <a:pt x="133" y="39"/>
                  </a:lnTo>
                  <a:lnTo>
                    <a:pt x="141" y="33"/>
                  </a:lnTo>
                  <a:lnTo>
                    <a:pt x="153" y="20"/>
                  </a:lnTo>
                  <a:lnTo>
                    <a:pt x="171" y="12"/>
                  </a:lnTo>
                  <a:lnTo>
                    <a:pt x="177" y="0"/>
                  </a:lnTo>
                  <a:lnTo>
                    <a:pt x="203" y="12"/>
                  </a:lnTo>
                  <a:lnTo>
                    <a:pt x="216" y="33"/>
                  </a:lnTo>
                  <a:lnTo>
                    <a:pt x="270" y="38"/>
                  </a:lnTo>
                  <a:lnTo>
                    <a:pt x="299" y="26"/>
                  </a:lnTo>
                  <a:lnTo>
                    <a:pt x="332" y="38"/>
                  </a:lnTo>
                  <a:lnTo>
                    <a:pt x="378" y="38"/>
                  </a:lnTo>
                  <a:lnTo>
                    <a:pt x="426" y="20"/>
                  </a:lnTo>
                  <a:lnTo>
                    <a:pt x="461" y="37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385" y="2945"/>
              <a:ext cx="550" cy="377"/>
            </a:xfrm>
            <a:custGeom>
              <a:avLst/>
              <a:gdLst>
                <a:gd name="T0" fmla="*/ 1 w 1012"/>
                <a:gd name="T1" fmla="*/ 0 h 785"/>
                <a:gd name="T2" fmla="*/ 1 w 1012"/>
                <a:gd name="T3" fmla="*/ 0 h 785"/>
                <a:gd name="T4" fmla="*/ 1 w 1012"/>
                <a:gd name="T5" fmla="*/ 0 h 785"/>
                <a:gd name="T6" fmla="*/ 1 w 1012"/>
                <a:gd name="T7" fmla="*/ 0 h 785"/>
                <a:gd name="T8" fmla="*/ 1 w 1012"/>
                <a:gd name="T9" fmla="*/ 0 h 785"/>
                <a:gd name="T10" fmla="*/ 1 w 1012"/>
                <a:gd name="T11" fmla="*/ 0 h 785"/>
                <a:gd name="T12" fmla="*/ 1 w 1012"/>
                <a:gd name="T13" fmla="*/ 0 h 785"/>
                <a:gd name="T14" fmla="*/ 1 w 1012"/>
                <a:gd name="T15" fmla="*/ 0 h 785"/>
                <a:gd name="T16" fmla="*/ 1 w 1012"/>
                <a:gd name="T17" fmla="*/ 0 h 785"/>
                <a:gd name="T18" fmla="*/ 1 w 1012"/>
                <a:gd name="T19" fmla="*/ 0 h 785"/>
                <a:gd name="T20" fmla="*/ 1 w 1012"/>
                <a:gd name="T21" fmla="*/ 0 h 785"/>
                <a:gd name="T22" fmla="*/ 1 w 1012"/>
                <a:gd name="T23" fmla="*/ 0 h 785"/>
                <a:gd name="T24" fmla="*/ 1 w 1012"/>
                <a:gd name="T25" fmla="*/ 0 h 785"/>
                <a:gd name="T26" fmla="*/ 1 w 1012"/>
                <a:gd name="T27" fmla="*/ 0 h 785"/>
                <a:gd name="T28" fmla="*/ 1 w 1012"/>
                <a:gd name="T29" fmla="*/ 0 h 785"/>
                <a:gd name="T30" fmla="*/ 1 w 1012"/>
                <a:gd name="T31" fmla="*/ 0 h 785"/>
                <a:gd name="T32" fmla="*/ 1 w 1012"/>
                <a:gd name="T33" fmla="*/ 0 h 785"/>
                <a:gd name="T34" fmla="*/ 1 w 1012"/>
                <a:gd name="T35" fmla="*/ 0 h 785"/>
                <a:gd name="T36" fmla="*/ 0 w 1012"/>
                <a:gd name="T37" fmla="*/ 0 h 785"/>
                <a:gd name="T38" fmla="*/ 0 w 1012"/>
                <a:gd name="T39" fmla="*/ 0 h 785"/>
                <a:gd name="T40" fmla="*/ 1 w 1012"/>
                <a:gd name="T41" fmla="*/ 0 h 785"/>
                <a:gd name="T42" fmla="*/ 1 w 1012"/>
                <a:gd name="T43" fmla="*/ 0 h 785"/>
                <a:gd name="T44" fmla="*/ 1 w 1012"/>
                <a:gd name="T45" fmla="*/ 0 h 785"/>
                <a:gd name="T46" fmla="*/ 1 w 1012"/>
                <a:gd name="T47" fmla="*/ 0 h 785"/>
                <a:gd name="T48" fmla="*/ 1 w 1012"/>
                <a:gd name="T49" fmla="*/ 0 h 785"/>
                <a:gd name="T50" fmla="*/ 1 w 1012"/>
                <a:gd name="T51" fmla="*/ 0 h 785"/>
                <a:gd name="T52" fmla="*/ 1 w 1012"/>
                <a:gd name="T53" fmla="*/ 0 h 785"/>
                <a:gd name="T54" fmla="*/ 1 w 1012"/>
                <a:gd name="T55" fmla="*/ 0 h 785"/>
                <a:gd name="T56" fmla="*/ 1 w 1012"/>
                <a:gd name="T57" fmla="*/ 0 h 785"/>
                <a:gd name="T58" fmla="*/ 1 w 1012"/>
                <a:gd name="T59" fmla="*/ 0 h 785"/>
                <a:gd name="T60" fmla="*/ 1 w 1012"/>
                <a:gd name="T61" fmla="*/ 0 h 785"/>
                <a:gd name="T62" fmla="*/ 1 w 1012"/>
                <a:gd name="T63" fmla="*/ 0 h 785"/>
                <a:gd name="T64" fmla="*/ 1 w 1012"/>
                <a:gd name="T65" fmla="*/ 0 h 785"/>
                <a:gd name="T66" fmla="*/ 1 w 1012"/>
                <a:gd name="T67" fmla="*/ 0 h 785"/>
                <a:gd name="T68" fmla="*/ 1 w 1012"/>
                <a:gd name="T69" fmla="*/ 0 h 785"/>
                <a:gd name="T70" fmla="*/ 1 w 1012"/>
                <a:gd name="T71" fmla="*/ 0 h 785"/>
                <a:gd name="T72" fmla="*/ 1 w 1012"/>
                <a:gd name="T73" fmla="*/ 0 h 785"/>
                <a:gd name="T74" fmla="*/ 1 w 1012"/>
                <a:gd name="T75" fmla="*/ 0 h 785"/>
                <a:gd name="T76" fmla="*/ 1 w 1012"/>
                <a:gd name="T77" fmla="*/ 0 h 785"/>
                <a:gd name="T78" fmla="*/ 1 w 1012"/>
                <a:gd name="T79" fmla="*/ 0 h 785"/>
                <a:gd name="T80" fmla="*/ 1 w 1012"/>
                <a:gd name="T81" fmla="*/ 0 h 785"/>
                <a:gd name="T82" fmla="*/ 1 w 1012"/>
                <a:gd name="T83" fmla="*/ 0 h 785"/>
                <a:gd name="T84" fmla="*/ 1 w 1012"/>
                <a:gd name="T85" fmla="*/ 0 h 785"/>
                <a:gd name="T86" fmla="*/ 1 w 1012"/>
                <a:gd name="T87" fmla="*/ 0 h 785"/>
                <a:gd name="T88" fmla="*/ 1 w 1012"/>
                <a:gd name="T89" fmla="*/ 0 h 785"/>
                <a:gd name="T90" fmla="*/ 1 w 1012"/>
                <a:gd name="T91" fmla="*/ 0 h 785"/>
                <a:gd name="T92" fmla="*/ 1 w 1012"/>
                <a:gd name="T93" fmla="*/ 0 h 785"/>
                <a:gd name="T94" fmla="*/ 1 w 1012"/>
                <a:gd name="T95" fmla="*/ 0 h 785"/>
                <a:gd name="T96" fmla="*/ 1 w 1012"/>
                <a:gd name="T97" fmla="*/ 0 h 785"/>
                <a:gd name="T98" fmla="*/ 1 w 1012"/>
                <a:gd name="T99" fmla="*/ 0 h 785"/>
                <a:gd name="T100" fmla="*/ 1 w 1012"/>
                <a:gd name="T101" fmla="*/ 0 h 785"/>
                <a:gd name="T102" fmla="*/ 1 w 1012"/>
                <a:gd name="T103" fmla="*/ 0 h 785"/>
                <a:gd name="T104" fmla="*/ 1 w 1012"/>
                <a:gd name="T105" fmla="*/ 0 h 785"/>
                <a:gd name="T106" fmla="*/ 1 w 1012"/>
                <a:gd name="T107" fmla="*/ 0 h 785"/>
                <a:gd name="T108" fmla="*/ 1 w 1012"/>
                <a:gd name="T109" fmla="*/ 0 h 785"/>
                <a:gd name="T110" fmla="*/ 1 w 1012"/>
                <a:gd name="T111" fmla="*/ 0 h 785"/>
                <a:gd name="T112" fmla="*/ 1 w 1012"/>
                <a:gd name="T113" fmla="*/ 0 h 785"/>
                <a:gd name="T114" fmla="*/ 1 w 1012"/>
                <a:gd name="T115" fmla="*/ 0 h 785"/>
                <a:gd name="T116" fmla="*/ 1 w 1012"/>
                <a:gd name="T117" fmla="*/ 0 h 785"/>
                <a:gd name="T118" fmla="*/ 1 w 1012"/>
                <a:gd name="T119" fmla="*/ 0 h 785"/>
                <a:gd name="T120" fmla="*/ 1 w 1012"/>
                <a:gd name="T121" fmla="*/ 0 h 785"/>
                <a:gd name="T122" fmla="*/ 1 w 1012"/>
                <a:gd name="T123" fmla="*/ 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785">
                  <a:moveTo>
                    <a:pt x="983" y="785"/>
                  </a:moveTo>
                  <a:lnTo>
                    <a:pt x="990" y="768"/>
                  </a:lnTo>
                  <a:lnTo>
                    <a:pt x="1012" y="680"/>
                  </a:lnTo>
                  <a:lnTo>
                    <a:pt x="1004" y="662"/>
                  </a:lnTo>
                  <a:lnTo>
                    <a:pt x="959" y="651"/>
                  </a:lnTo>
                  <a:lnTo>
                    <a:pt x="976" y="591"/>
                  </a:lnTo>
                  <a:lnTo>
                    <a:pt x="911" y="583"/>
                  </a:lnTo>
                  <a:lnTo>
                    <a:pt x="919" y="532"/>
                  </a:lnTo>
                  <a:lnTo>
                    <a:pt x="838" y="511"/>
                  </a:lnTo>
                  <a:lnTo>
                    <a:pt x="852" y="453"/>
                  </a:lnTo>
                  <a:lnTo>
                    <a:pt x="805" y="449"/>
                  </a:lnTo>
                  <a:lnTo>
                    <a:pt x="821" y="391"/>
                  </a:lnTo>
                  <a:lnTo>
                    <a:pt x="743" y="374"/>
                  </a:lnTo>
                  <a:lnTo>
                    <a:pt x="695" y="310"/>
                  </a:lnTo>
                  <a:lnTo>
                    <a:pt x="712" y="253"/>
                  </a:lnTo>
                  <a:lnTo>
                    <a:pt x="642" y="233"/>
                  </a:lnTo>
                  <a:lnTo>
                    <a:pt x="666" y="152"/>
                  </a:lnTo>
                  <a:lnTo>
                    <a:pt x="669" y="129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53"/>
                  </a:lnTo>
                  <a:lnTo>
                    <a:pt x="28" y="71"/>
                  </a:lnTo>
                  <a:lnTo>
                    <a:pt x="46" y="100"/>
                  </a:lnTo>
                  <a:lnTo>
                    <a:pt x="71" y="118"/>
                  </a:lnTo>
                  <a:lnTo>
                    <a:pt x="94" y="163"/>
                  </a:lnTo>
                  <a:lnTo>
                    <a:pt x="129" y="213"/>
                  </a:lnTo>
                  <a:lnTo>
                    <a:pt x="144" y="239"/>
                  </a:lnTo>
                  <a:lnTo>
                    <a:pt x="189" y="254"/>
                  </a:lnTo>
                  <a:lnTo>
                    <a:pt x="216" y="258"/>
                  </a:lnTo>
                  <a:lnTo>
                    <a:pt x="212" y="273"/>
                  </a:lnTo>
                  <a:lnTo>
                    <a:pt x="219" y="309"/>
                  </a:lnTo>
                  <a:lnTo>
                    <a:pt x="230" y="347"/>
                  </a:lnTo>
                  <a:lnTo>
                    <a:pt x="219" y="354"/>
                  </a:lnTo>
                  <a:lnTo>
                    <a:pt x="212" y="341"/>
                  </a:lnTo>
                  <a:lnTo>
                    <a:pt x="207" y="341"/>
                  </a:lnTo>
                  <a:lnTo>
                    <a:pt x="185" y="354"/>
                  </a:lnTo>
                  <a:lnTo>
                    <a:pt x="185" y="375"/>
                  </a:lnTo>
                  <a:lnTo>
                    <a:pt x="193" y="420"/>
                  </a:lnTo>
                  <a:lnTo>
                    <a:pt x="223" y="437"/>
                  </a:lnTo>
                  <a:lnTo>
                    <a:pt x="247" y="464"/>
                  </a:lnTo>
                  <a:lnTo>
                    <a:pt x="256" y="464"/>
                  </a:lnTo>
                  <a:lnTo>
                    <a:pt x="270" y="457"/>
                  </a:lnTo>
                  <a:lnTo>
                    <a:pt x="285" y="464"/>
                  </a:lnTo>
                  <a:lnTo>
                    <a:pt x="307" y="481"/>
                  </a:lnTo>
                  <a:lnTo>
                    <a:pt x="315" y="511"/>
                  </a:lnTo>
                  <a:lnTo>
                    <a:pt x="297" y="556"/>
                  </a:lnTo>
                  <a:lnTo>
                    <a:pt x="278" y="583"/>
                  </a:lnTo>
                  <a:lnTo>
                    <a:pt x="277" y="611"/>
                  </a:lnTo>
                  <a:lnTo>
                    <a:pt x="290" y="613"/>
                  </a:lnTo>
                  <a:lnTo>
                    <a:pt x="307" y="611"/>
                  </a:lnTo>
                  <a:lnTo>
                    <a:pt x="364" y="607"/>
                  </a:lnTo>
                  <a:lnTo>
                    <a:pt x="465" y="686"/>
                  </a:lnTo>
                  <a:lnTo>
                    <a:pt x="476" y="655"/>
                  </a:lnTo>
                  <a:lnTo>
                    <a:pt x="469" y="625"/>
                  </a:lnTo>
                  <a:lnTo>
                    <a:pt x="476" y="613"/>
                  </a:lnTo>
                  <a:lnTo>
                    <a:pt x="557" y="613"/>
                  </a:lnTo>
                  <a:lnTo>
                    <a:pt x="631" y="581"/>
                  </a:lnTo>
                  <a:lnTo>
                    <a:pt x="769" y="654"/>
                  </a:lnTo>
                  <a:lnTo>
                    <a:pt x="824" y="705"/>
                  </a:lnTo>
                  <a:lnTo>
                    <a:pt x="872" y="712"/>
                  </a:lnTo>
                  <a:lnTo>
                    <a:pt x="950" y="780"/>
                  </a:lnTo>
                  <a:lnTo>
                    <a:pt x="983" y="78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159" y="2274"/>
              <a:ext cx="134" cy="184"/>
            </a:xfrm>
            <a:custGeom>
              <a:avLst/>
              <a:gdLst>
                <a:gd name="T0" fmla="*/ 1 w 245"/>
                <a:gd name="T1" fmla="*/ 0 h 380"/>
                <a:gd name="T2" fmla="*/ 1 w 245"/>
                <a:gd name="T3" fmla="*/ 0 h 380"/>
                <a:gd name="T4" fmla="*/ 1 w 245"/>
                <a:gd name="T5" fmla="*/ 0 h 380"/>
                <a:gd name="T6" fmla="*/ 1 w 245"/>
                <a:gd name="T7" fmla="*/ 0 h 380"/>
                <a:gd name="T8" fmla="*/ 1 w 245"/>
                <a:gd name="T9" fmla="*/ 0 h 380"/>
                <a:gd name="T10" fmla="*/ 1 w 245"/>
                <a:gd name="T11" fmla="*/ 0 h 380"/>
                <a:gd name="T12" fmla="*/ 1 w 245"/>
                <a:gd name="T13" fmla="*/ 0 h 380"/>
                <a:gd name="T14" fmla="*/ 1 w 245"/>
                <a:gd name="T15" fmla="*/ 0 h 380"/>
                <a:gd name="T16" fmla="*/ 1 w 245"/>
                <a:gd name="T17" fmla="*/ 0 h 380"/>
                <a:gd name="T18" fmla="*/ 1 w 245"/>
                <a:gd name="T19" fmla="*/ 0 h 380"/>
                <a:gd name="T20" fmla="*/ 1 w 245"/>
                <a:gd name="T21" fmla="*/ 0 h 380"/>
                <a:gd name="T22" fmla="*/ 1 w 245"/>
                <a:gd name="T23" fmla="*/ 0 h 380"/>
                <a:gd name="T24" fmla="*/ 1 w 245"/>
                <a:gd name="T25" fmla="*/ 0 h 380"/>
                <a:gd name="T26" fmla="*/ 1 w 245"/>
                <a:gd name="T27" fmla="*/ 0 h 380"/>
                <a:gd name="T28" fmla="*/ 1 w 245"/>
                <a:gd name="T29" fmla="*/ 0 h 380"/>
                <a:gd name="T30" fmla="*/ 1 w 245"/>
                <a:gd name="T31" fmla="*/ 0 h 380"/>
                <a:gd name="T32" fmla="*/ 1 w 245"/>
                <a:gd name="T33" fmla="*/ 0 h 380"/>
                <a:gd name="T34" fmla="*/ 1 w 245"/>
                <a:gd name="T35" fmla="*/ 0 h 380"/>
                <a:gd name="T36" fmla="*/ 1 w 245"/>
                <a:gd name="T37" fmla="*/ 0 h 380"/>
                <a:gd name="T38" fmla="*/ 1 w 245"/>
                <a:gd name="T39" fmla="*/ 0 h 380"/>
                <a:gd name="T40" fmla="*/ 1 w 245"/>
                <a:gd name="T41" fmla="*/ 0 h 380"/>
                <a:gd name="T42" fmla="*/ 1 w 245"/>
                <a:gd name="T43" fmla="*/ 0 h 380"/>
                <a:gd name="T44" fmla="*/ 1 w 245"/>
                <a:gd name="T45" fmla="*/ 0 h 380"/>
                <a:gd name="T46" fmla="*/ 1 w 245"/>
                <a:gd name="T47" fmla="*/ 0 h 380"/>
                <a:gd name="T48" fmla="*/ 1 w 245"/>
                <a:gd name="T49" fmla="*/ 0 h 380"/>
                <a:gd name="T50" fmla="*/ 1 w 245"/>
                <a:gd name="T51" fmla="*/ 0 h 380"/>
                <a:gd name="T52" fmla="*/ 1 w 245"/>
                <a:gd name="T53" fmla="*/ 0 h 380"/>
                <a:gd name="T54" fmla="*/ 1 w 245"/>
                <a:gd name="T55" fmla="*/ 0 h 380"/>
                <a:gd name="T56" fmla="*/ 1 w 245"/>
                <a:gd name="T57" fmla="*/ 0 h 380"/>
                <a:gd name="T58" fmla="*/ 1 w 245"/>
                <a:gd name="T59" fmla="*/ 0 h 380"/>
                <a:gd name="T60" fmla="*/ 1 w 245"/>
                <a:gd name="T61" fmla="*/ 0 h 380"/>
                <a:gd name="T62" fmla="*/ 0 w 245"/>
                <a:gd name="T63" fmla="*/ 0 h 380"/>
                <a:gd name="T64" fmla="*/ 1 w 245"/>
                <a:gd name="T65" fmla="*/ 0 h 380"/>
                <a:gd name="T66" fmla="*/ 1 w 245"/>
                <a:gd name="T67" fmla="*/ 0 h 380"/>
                <a:gd name="T68" fmla="*/ 1 w 245"/>
                <a:gd name="T69" fmla="*/ 0 h 380"/>
                <a:gd name="T70" fmla="*/ 1 w 245"/>
                <a:gd name="T71" fmla="*/ 0 h 380"/>
                <a:gd name="T72" fmla="*/ 1 w 245"/>
                <a:gd name="T73" fmla="*/ 0 h 380"/>
                <a:gd name="T74" fmla="*/ 1 w 245"/>
                <a:gd name="T75" fmla="*/ 0 h 380"/>
                <a:gd name="T76" fmla="*/ 1 w 245"/>
                <a:gd name="T77" fmla="*/ 0 h 380"/>
                <a:gd name="T78" fmla="*/ 1 w 245"/>
                <a:gd name="T79" fmla="*/ 0 h 380"/>
                <a:gd name="T80" fmla="*/ 1 w 245"/>
                <a:gd name="T81" fmla="*/ 0 h 380"/>
                <a:gd name="T82" fmla="*/ 1 w 245"/>
                <a:gd name="T83" fmla="*/ 0 h 380"/>
                <a:gd name="T84" fmla="*/ 1 w 245"/>
                <a:gd name="T85" fmla="*/ 0 h 380"/>
                <a:gd name="T86" fmla="*/ 1 w 245"/>
                <a:gd name="T87" fmla="*/ 0 h 380"/>
                <a:gd name="T88" fmla="*/ 1 w 245"/>
                <a:gd name="T89" fmla="*/ 0 h 380"/>
                <a:gd name="T90" fmla="*/ 1 w 245"/>
                <a:gd name="T91" fmla="*/ 0 h 380"/>
                <a:gd name="T92" fmla="*/ 1 w 245"/>
                <a:gd name="T93" fmla="*/ 0 h 380"/>
                <a:gd name="T94" fmla="*/ 1 w 245"/>
                <a:gd name="T95" fmla="*/ 0 h 380"/>
                <a:gd name="T96" fmla="*/ 1 w 245"/>
                <a:gd name="T97" fmla="*/ 0 h 380"/>
                <a:gd name="T98" fmla="*/ 1 w 245"/>
                <a:gd name="T99" fmla="*/ 0 h 380"/>
                <a:gd name="T100" fmla="*/ 1 w 245"/>
                <a:gd name="T101" fmla="*/ 0 h 3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5" h="380">
                  <a:moveTo>
                    <a:pt x="162" y="313"/>
                  </a:moveTo>
                  <a:lnTo>
                    <a:pt x="154" y="301"/>
                  </a:lnTo>
                  <a:lnTo>
                    <a:pt x="154" y="292"/>
                  </a:lnTo>
                  <a:lnTo>
                    <a:pt x="144" y="284"/>
                  </a:lnTo>
                  <a:lnTo>
                    <a:pt x="154" y="269"/>
                  </a:lnTo>
                  <a:lnTo>
                    <a:pt x="148" y="243"/>
                  </a:lnTo>
                  <a:lnTo>
                    <a:pt x="166" y="210"/>
                  </a:lnTo>
                  <a:lnTo>
                    <a:pt x="170" y="196"/>
                  </a:lnTo>
                  <a:lnTo>
                    <a:pt x="193" y="203"/>
                  </a:lnTo>
                  <a:lnTo>
                    <a:pt x="218" y="196"/>
                  </a:lnTo>
                  <a:lnTo>
                    <a:pt x="245" y="191"/>
                  </a:lnTo>
                  <a:lnTo>
                    <a:pt x="233" y="171"/>
                  </a:lnTo>
                  <a:lnTo>
                    <a:pt x="232" y="169"/>
                  </a:lnTo>
                  <a:lnTo>
                    <a:pt x="221" y="155"/>
                  </a:lnTo>
                  <a:lnTo>
                    <a:pt x="193" y="144"/>
                  </a:lnTo>
                  <a:lnTo>
                    <a:pt x="177" y="129"/>
                  </a:lnTo>
                  <a:lnTo>
                    <a:pt x="166" y="111"/>
                  </a:lnTo>
                  <a:lnTo>
                    <a:pt x="148" y="93"/>
                  </a:lnTo>
                  <a:lnTo>
                    <a:pt x="119" y="81"/>
                  </a:lnTo>
                  <a:lnTo>
                    <a:pt x="100" y="65"/>
                  </a:lnTo>
                  <a:lnTo>
                    <a:pt x="103" y="54"/>
                  </a:lnTo>
                  <a:lnTo>
                    <a:pt x="111" y="38"/>
                  </a:lnTo>
                  <a:lnTo>
                    <a:pt x="103" y="27"/>
                  </a:lnTo>
                  <a:lnTo>
                    <a:pt x="103" y="11"/>
                  </a:lnTo>
                  <a:lnTo>
                    <a:pt x="74" y="6"/>
                  </a:lnTo>
                  <a:lnTo>
                    <a:pt x="37" y="0"/>
                  </a:lnTo>
                  <a:lnTo>
                    <a:pt x="33" y="19"/>
                  </a:lnTo>
                  <a:lnTo>
                    <a:pt x="37" y="32"/>
                  </a:lnTo>
                  <a:lnTo>
                    <a:pt x="33" y="49"/>
                  </a:lnTo>
                  <a:lnTo>
                    <a:pt x="9" y="53"/>
                  </a:lnTo>
                  <a:lnTo>
                    <a:pt x="8" y="79"/>
                  </a:lnTo>
                  <a:lnTo>
                    <a:pt x="0" y="98"/>
                  </a:lnTo>
                  <a:lnTo>
                    <a:pt x="8" y="118"/>
                  </a:lnTo>
                  <a:lnTo>
                    <a:pt x="26" y="126"/>
                  </a:lnTo>
                  <a:lnTo>
                    <a:pt x="27" y="144"/>
                  </a:lnTo>
                  <a:lnTo>
                    <a:pt x="26" y="169"/>
                  </a:lnTo>
                  <a:lnTo>
                    <a:pt x="27" y="191"/>
                  </a:lnTo>
                  <a:lnTo>
                    <a:pt x="37" y="200"/>
                  </a:lnTo>
                  <a:lnTo>
                    <a:pt x="33" y="235"/>
                  </a:lnTo>
                  <a:lnTo>
                    <a:pt x="18" y="265"/>
                  </a:lnTo>
                  <a:lnTo>
                    <a:pt x="8" y="295"/>
                  </a:lnTo>
                  <a:lnTo>
                    <a:pt x="8" y="323"/>
                  </a:lnTo>
                  <a:lnTo>
                    <a:pt x="26" y="350"/>
                  </a:lnTo>
                  <a:lnTo>
                    <a:pt x="27" y="371"/>
                  </a:lnTo>
                  <a:lnTo>
                    <a:pt x="37" y="380"/>
                  </a:lnTo>
                  <a:lnTo>
                    <a:pt x="44" y="356"/>
                  </a:lnTo>
                  <a:lnTo>
                    <a:pt x="88" y="358"/>
                  </a:lnTo>
                  <a:lnTo>
                    <a:pt x="100" y="350"/>
                  </a:lnTo>
                  <a:lnTo>
                    <a:pt x="148" y="357"/>
                  </a:lnTo>
                  <a:lnTo>
                    <a:pt x="154" y="329"/>
                  </a:lnTo>
                  <a:lnTo>
                    <a:pt x="162" y="313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01" y="3224"/>
              <a:ext cx="426" cy="257"/>
            </a:xfrm>
            <a:custGeom>
              <a:avLst/>
              <a:gdLst>
                <a:gd name="T0" fmla="*/ 1 w 786"/>
                <a:gd name="T1" fmla="*/ 0 h 535"/>
                <a:gd name="T2" fmla="*/ 1 w 786"/>
                <a:gd name="T3" fmla="*/ 0 h 535"/>
                <a:gd name="T4" fmla="*/ 1 w 786"/>
                <a:gd name="T5" fmla="*/ 0 h 535"/>
                <a:gd name="T6" fmla="*/ 1 w 786"/>
                <a:gd name="T7" fmla="*/ 0 h 535"/>
                <a:gd name="T8" fmla="*/ 1 w 786"/>
                <a:gd name="T9" fmla="*/ 0 h 535"/>
                <a:gd name="T10" fmla="*/ 1 w 786"/>
                <a:gd name="T11" fmla="*/ 0 h 535"/>
                <a:gd name="T12" fmla="*/ 1 w 786"/>
                <a:gd name="T13" fmla="*/ 0 h 535"/>
                <a:gd name="T14" fmla="*/ 1 w 786"/>
                <a:gd name="T15" fmla="*/ 0 h 535"/>
                <a:gd name="T16" fmla="*/ 1 w 786"/>
                <a:gd name="T17" fmla="*/ 0 h 535"/>
                <a:gd name="T18" fmla="*/ 1 w 786"/>
                <a:gd name="T19" fmla="*/ 0 h 535"/>
                <a:gd name="T20" fmla="*/ 1 w 786"/>
                <a:gd name="T21" fmla="*/ 0 h 535"/>
                <a:gd name="T22" fmla="*/ 1 w 786"/>
                <a:gd name="T23" fmla="*/ 0 h 535"/>
                <a:gd name="T24" fmla="*/ 1 w 786"/>
                <a:gd name="T25" fmla="*/ 0 h 535"/>
                <a:gd name="T26" fmla="*/ 1 w 786"/>
                <a:gd name="T27" fmla="*/ 0 h 535"/>
                <a:gd name="T28" fmla="*/ 1 w 786"/>
                <a:gd name="T29" fmla="*/ 0 h 535"/>
                <a:gd name="T30" fmla="*/ 1 w 786"/>
                <a:gd name="T31" fmla="*/ 0 h 535"/>
                <a:gd name="T32" fmla="*/ 1 w 786"/>
                <a:gd name="T33" fmla="*/ 0 h 535"/>
                <a:gd name="T34" fmla="*/ 1 w 786"/>
                <a:gd name="T35" fmla="*/ 0 h 535"/>
                <a:gd name="T36" fmla="*/ 1 w 786"/>
                <a:gd name="T37" fmla="*/ 0 h 535"/>
                <a:gd name="T38" fmla="*/ 1 w 786"/>
                <a:gd name="T39" fmla="*/ 0 h 535"/>
                <a:gd name="T40" fmla="*/ 1 w 786"/>
                <a:gd name="T41" fmla="*/ 0 h 535"/>
                <a:gd name="T42" fmla="*/ 1 w 786"/>
                <a:gd name="T43" fmla="*/ 0 h 535"/>
                <a:gd name="T44" fmla="*/ 1 w 786"/>
                <a:gd name="T45" fmla="*/ 0 h 535"/>
                <a:gd name="T46" fmla="*/ 1 w 786"/>
                <a:gd name="T47" fmla="*/ 0 h 535"/>
                <a:gd name="T48" fmla="*/ 1 w 786"/>
                <a:gd name="T49" fmla="*/ 0 h 535"/>
                <a:gd name="T50" fmla="*/ 0 w 786"/>
                <a:gd name="T51" fmla="*/ 0 h 535"/>
                <a:gd name="T52" fmla="*/ 1 w 786"/>
                <a:gd name="T53" fmla="*/ 0 h 535"/>
                <a:gd name="T54" fmla="*/ 1 w 786"/>
                <a:gd name="T55" fmla="*/ 0 h 535"/>
                <a:gd name="T56" fmla="*/ 1 w 786"/>
                <a:gd name="T57" fmla="*/ 0 h 535"/>
                <a:gd name="T58" fmla="*/ 1 w 786"/>
                <a:gd name="T59" fmla="*/ 0 h 535"/>
                <a:gd name="T60" fmla="*/ 1 w 786"/>
                <a:gd name="T61" fmla="*/ 0 h 535"/>
                <a:gd name="T62" fmla="*/ 1 w 786"/>
                <a:gd name="T63" fmla="*/ 0 h 535"/>
                <a:gd name="T64" fmla="*/ 1 w 786"/>
                <a:gd name="T65" fmla="*/ 0 h 535"/>
                <a:gd name="T66" fmla="*/ 1 w 786"/>
                <a:gd name="T67" fmla="*/ 0 h 535"/>
                <a:gd name="T68" fmla="*/ 1 w 786"/>
                <a:gd name="T69" fmla="*/ 0 h 535"/>
                <a:gd name="T70" fmla="*/ 1 w 786"/>
                <a:gd name="T71" fmla="*/ 0 h 535"/>
                <a:gd name="T72" fmla="*/ 1 w 786"/>
                <a:gd name="T73" fmla="*/ 0 h 535"/>
                <a:gd name="T74" fmla="*/ 1 w 786"/>
                <a:gd name="T75" fmla="*/ 0 h 535"/>
                <a:gd name="T76" fmla="*/ 1 w 786"/>
                <a:gd name="T77" fmla="*/ 0 h 535"/>
                <a:gd name="T78" fmla="*/ 1 w 786"/>
                <a:gd name="T79" fmla="*/ 0 h 535"/>
                <a:gd name="T80" fmla="*/ 1 w 786"/>
                <a:gd name="T81" fmla="*/ 0 h 535"/>
                <a:gd name="T82" fmla="*/ 1 w 786"/>
                <a:gd name="T83" fmla="*/ 0 h 535"/>
                <a:gd name="T84" fmla="*/ 1 w 786"/>
                <a:gd name="T85" fmla="*/ 0 h 535"/>
                <a:gd name="T86" fmla="*/ 1 w 786"/>
                <a:gd name="T87" fmla="*/ 0 h 535"/>
                <a:gd name="T88" fmla="*/ 1 w 786"/>
                <a:gd name="T89" fmla="*/ 0 h 535"/>
                <a:gd name="T90" fmla="*/ 1 w 786"/>
                <a:gd name="T91" fmla="*/ 0 h 535"/>
                <a:gd name="T92" fmla="*/ 1 w 786"/>
                <a:gd name="T93" fmla="*/ 0 h 535"/>
                <a:gd name="T94" fmla="*/ 1 w 786"/>
                <a:gd name="T95" fmla="*/ 0 h 535"/>
                <a:gd name="T96" fmla="*/ 1 w 786"/>
                <a:gd name="T97" fmla="*/ 0 h 535"/>
                <a:gd name="T98" fmla="*/ 1 w 786"/>
                <a:gd name="T99" fmla="*/ 0 h 5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6" h="535">
                  <a:moveTo>
                    <a:pt x="786" y="205"/>
                  </a:moveTo>
                  <a:lnTo>
                    <a:pt x="771" y="204"/>
                  </a:lnTo>
                  <a:lnTo>
                    <a:pt x="736" y="199"/>
                  </a:lnTo>
                  <a:lnTo>
                    <a:pt x="657" y="131"/>
                  </a:lnTo>
                  <a:lnTo>
                    <a:pt x="612" y="129"/>
                  </a:lnTo>
                  <a:lnTo>
                    <a:pt x="557" y="73"/>
                  </a:lnTo>
                  <a:lnTo>
                    <a:pt x="419" y="0"/>
                  </a:lnTo>
                  <a:lnTo>
                    <a:pt x="345" y="32"/>
                  </a:lnTo>
                  <a:lnTo>
                    <a:pt x="264" y="32"/>
                  </a:lnTo>
                  <a:lnTo>
                    <a:pt x="257" y="46"/>
                  </a:lnTo>
                  <a:lnTo>
                    <a:pt x="264" y="74"/>
                  </a:lnTo>
                  <a:lnTo>
                    <a:pt x="253" y="106"/>
                  </a:lnTo>
                  <a:lnTo>
                    <a:pt x="152" y="26"/>
                  </a:lnTo>
                  <a:lnTo>
                    <a:pt x="95" y="30"/>
                  </a:lnTo>
                  <a:lnTo>
                    <a:pt x="78" y="32"/>
                  </a:lnTo>
                  <a:lnTo>
                    <a:pt x="65" y="30"/>
                  </a:lnTo>
                  <a:lnTo>
                    <a:pt x="50" y="48"/>
                  </a:lnTo>
                  <a:lnTo>
                    <a:pt x="58" y="66"/>
                  </a:lnTo>
                  <a:lnTo>
                    <a:pt x="58" y="74"/>
                  </a:lnTo>
                  <a:lnTo>
                    <a:pt x="66" y="99"/>
                  </a:lnTo>
                  <a:lnTo>
                    <a:pt x="44" y="129"/>
                  </a:lnTo>
                  <a:lnTo>
                    <a:pt x="35" y="157"/>
                  </a:lnTo>
                  <a:lnTo>
                    <a:pt x="44" y="180"/>
                  </a:lnTo>
                  <a:lnTo>
                    <a:pt x="32" y="219"/>
                  </a:lnTo>
                  <a:lnTo>
                    <a:pt x="4" y="250"/>
                  </a:lnTo>
                  <a:lnTo>
                    <a:pt x="0" y="285"/>
                  </a:lnTo>
                  <a:lnTo>
                    <a:pt x="25" y="296"/>
                  </a:lnTo>
                  <a:lnTo>
                    <a:pt x="66" y="319"/>
                  </a:lnTo>
                  <a:lnTo>
                    <a:pt x="78" y="344"/>
                  </a:lnTo>
                  <a:lnTo>
                    <a:pt x="95" y="373"/>
                  </a:lnTo>
                  <a:lnTo>
                    <a:pt x="114" y="388"/>
                  </a:lnTo>
                  <a:lnTo>
                    <a:pt x="191" y="392"/>
                  </a:lnTo>
                  <a:lnTo>
                    <a:pt x="287" y="406"/>
                  </a:lnTo>
                  <a:lnTo>
                    <a:pt x="328" y="422"/>
                  </a:lnTo>
                  <a:lnTo>
                    <a:pt x="369" y="428"/>
                  </a:lnTo>
                  <a:lnTo>
                    <a:pt x="401" y="436"/>
                  </a:lnTo>
                  <a:lnTo>
                    <a:pt x="435" y="463"/>
                  </a:lnTo>
                  <a:lnTo>
                    <a:pt x="463" y="472"/>
                  </a:lnTo>
                  <a:lnTo>
                    <a:pt x="504" y="479"/>
                  </a:lnTo>
                  <a:lnTo>
                    <a:pt x="534" y="487"/>
                  </a:lnTo>
                  <a:lnTo>
                    <a:pt x="567" y="501"/>
                  </a:lnTo>
                  <a:lnTo>
                    <a:pt x="622" y="495"/>
                  </a:lnTo>
                  <a:lnTo>
                    <a:pt x="652" y="502"/>
                  </a:lnTo>
                  <a:lnTo>
                    <a:pt x="675" y="517"/>
                  </a:lnTo>
                  <a:lnTo>
                    <a:pt x="711" y="535"/>
                  </a:lnTo>
                  <a:lnTo>
                    <a:pt x="703" y="516"/>
                  </a:lnTo>
                  <a:lnTo>
                    <a:pt x="716" y="502"/>
                  </a:lnTo>
                  <a:lnTo>
                    <a:pt x="716" y="488"/>
                  </a:lnTo>
                  <a:lnTo>
                    <a:pt x="778" y="224"/>
                  </a:lnTo>
                  <a:lnTo>
                    <a:pt x="786" y="20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38" y="2367"/>
              <a:ext cx="296" cy="209"/>
            </a:xfrm>
            <a:custGeom>
              <a:avLst/>
              <a:gdLst>
                <a:gd name="T0" fmla="*/ 1 w 543"/>
                <a:gd name="T1" fmla="*/ 0 h 437"/>
                <a:gd name="T2" fmla="*/ 0 w 543"/>
                <a:gd name="T3" fmla="*/ 0 h 437"/>
                <a:gd name="T4" fmla="*/ 1 w 543"/>
                <a:gd name="T5" fmla="*/ 0 h 437"/>
                <a:gd name="T6" fmla="*/ 1 w 543"/>
                <a:gd name="T7" fmla="*/ 0 h 437"/>
                <a:gd name="T8" fmla="*/ 1 w 543"/>
                <a:gd name="T9" fmla="*/ 0 h 437"/>
                <a:gd name="T10" fmla="*/ 1 w 543"/>
                <a:gd name="T11" fmla="*/ 0 h 437"/>
                <a:gd name="T12" fmla="*/ 1 w 543"/>
                <a:gd name="T13" fmla="*/ 0 h 437"/>
                <a:gd name="T14" fmla="*/ 1 w 543"/>
                <a:gd name="T15" fmla="*/ 0 h 437"/>
                <a:gd name="T16" fmla="*/ 1 w 543"/>
                <a:gd name="T17" fmla="*/ 0 h 437"/>
                <a:gd name="T18" fmla="*/ 1 w 543"/>
                <a:gd name="T19" fmla="*/ 0 h 437"/>
                <a:gd name="T20" fmla="*/ 1 w 543"/>
                <a:gd name="T21" fmla="*/ 0 h 437"/>
                <a:gd name="T22" fmla="*/ 1 w 543"/>
                <a:gd name="T23" fmla="*/ 0 h 437"/>
                <a:gd name="T24" fmla="*/ 1 w 543"/>
                <a:gd name="T25" fmla="*/ 0 h 437"/>
                <a:gd name="T26" fmla="*/ 1 w 543"/>
                <a:gd name="T27" fmla="*/ 0 h 437"/>
                <a:gd name="T28" fmla="*/ 1 w 543"/>
                <a:gd name="T29" fmla="*/ 0 h 437"/>
                <a:gd name="T30" fmla="*/ 1 w 543"/>
                <a:gd name="T31" fmla="*/ 0 h 437"/>
                <a:gd name="T32" fmla="*/ 1 w 543"/>
                <a:gd name="T33" fmla="*/ 0 h 437"/>
                <a:gd name="T34" fmla="*/ 1 w 543"/>
                <a:gd name="T35" fmla="*/ 0 h 437"/>
                <a:gd name="T36" fmla="*/ 1 w 543"/>
                <a:gd name="T37" fmla="*/ 0 h 437"/>
                <a:gd name="T38" fmla="*/ 1 w 543"/>
                <a:gd name="T39" fmla="*/ 0 h 437"/>
                <a:gd name="T40" fmla="*/ 1 w 543"/>
                <a:gd name="T41" fmla="*/ 0 h 437"/>
                <a:gd name="T42" fmla="*/ 1 w 543"/>
                <a:gd name="T43" fmla="*/ 0 h 437"/>
                <a:gd name="T44" fmla="*/ 1 w 543"/>
                <a:gd name="T45" fmla="*/ 0 h 437"/>
                <a:gd name="T46" fmla="*/ 1 w 543"/>
                <a:gd name="T47" fmla="*/ 0 h 437"/>
                <a:gd name="T48" fmla="*/ 1 w 543"/>
                <a:gd name="T49" fmla="*/ 0 h 437"/>
                <a:gd name="T50" fmla="*/ 1 w 543"/>
                <a:gd name="T51" fmla="*/ 0 h 437"/>
                <a:gd name="T52" fmla="*/ 1 w 543"/>
                <a:gd name="T53" fmla="*/ 0 h 437"/>
                <a:gd name="T54" fmla="*/ 1 w 543"/>
                <a:gd name="T55" fmla="*/ 0 h 437"/>
                <a:gd name="T56" fmla="*/ 1 w 543"/>
                <a:gd name="T57" fmla="*/ 0 h 437"/>
                <a:gd name="T58" fmla="*/ 1 w 543"/>
                <a:gd name="T59" fmla="*/ 0 h 437"/>
                <a:gd name="T60" fmla="*/ 1 w 543"/>
                <a:gd name="T61" fmla="*/ 0 h 437"/>
                <a:gd name="T62" fmla="*/ 1 w 543"/>
                <a:gd name="T63" fmla="*/ 0 h 437"/>
                <a:gd name="T64" fmla="*/ 1 w 543"/>
                <a:gd name="T65" fmla="*/ 0 h 437"/>
                <a:gd name="T66" fmla="*/ 1 w 543"/>
                <a:gd name="T67" fmla="*/ 0 h 437"/>
                <a:gd name="T68" fmla="*/ 1 w 543"/>
                <a:gd name="T69" fmla="*/ 0 h 4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3" h="437">
                  <a:moveTo>
                    <a:pt x="18" y="122"/>
                  </a:moveTo>
                  <a:lnTo>
                    <a:pt x="10" y="110"/>
                  </a:lnTo>
                  <a:lnTo>
                    <a:pt x="10" y="101"/>
                  </a:lnTo>
                  <a:lnTo>
                    <a:pt x="0" y="93"/>
                  </a:lnTo>
                  <a:lnTo>
                    <a:pt x="10" y="78"/>
                  </a:lnTo>
                  <a:lnTo>
                    <a:pt x="4" y="52"/>
                  </a:lnTo>
                  <a:lnTo>
                    <a:pt x="22" y="19"/>
                  </a:lnTo>
                  <a:lnTo>
                    <a:pt x="26" y="5"/>
                  </a:lnTo>
                  <a:lnTo>
                    <a:pt x="49" y="12"/>
                  </a:lnTo>
                  <a:lnTo>
                    <a:pt x="74" y="5"/>
                  </a:lnTo>
                  <a:lnTo>
                    <a:pt x="101" y="0"/>
                  </a:lnTo>
                  <a:lnTo>
                    <a:pt x="103" y="9"/>
                  </a:lnTo>
                  <a:lnTo>
                    <a:pt x="132" y="19"/>
                  </a:lnTo>
                  <a:lnTo>
                    <a:pt x="143" y="26"/>
                  </a:lnTo>
                  <a:lnTo>
                    <a:pt x="166" y="17"/>
                  </a:lnTo>
                  <a:lnTo>
                    <a:pt x="174" y="31"/>
                  </a:lnTo>
                  <a:lnTo>
                    <a:pt x="192" y="31"/>
                  </a:lnTo>
                  <a:lnTo>
                    <a:pt x="204" y="19"/>
                  </a:lnTo>
                  <a:lnTo>
                    <a:pt x="428" y="63"/>
                  </a:lnTo>
                  <a:lnTo>
                    <a:pt x="457" y="71"/>
                  </a:lnTo>
                  <a:lnTo>
                    <a:pt x="443" y="83"/>
                  </a:lnTo>
                  <a:lnTo>
                    <a:pt x="457" y="101"/>
                  </a:lnTo>
                  <a:lnTo>
                    <a:pt x="443" y="112"/>
                  </a:lnTo>
                  <a:lnTo>
                    <a:pt x="457" y="127"/>
                  </a:lnTo>
                  <a:lnTo>
                    <a:pt x="450" y="138"/>
                  </a:lnTo>
                  <a:lnTo>
                    <a:pt x="479" y="143"/>
                  </a:lnTo>
                  <a:lnTo>
                    <a:pt x="476" y="165"/>
                  </a:lnTo>
                  <a:lnTo>
                    <a:pt x="460" y="178"/>
                  </a:lnTo>
                  <a:lnTo>
                    <a:pt x="464" y="184"/>
                  </a:lnTo>
                  <a:lnTo>
                    <a:pt x="450" y="207"/>
                  </a:lnTo>
                  <a:lnTo>
                    <a:pt x="429" y="207"/>
                  </a:lnTo>
                  <a:lnTo>
                    <a:pt x="428" y="240"/>
                  </a:lnTo>
                  <a:lnTo>
                    <a:pt x="443" y="262"/>
                  </a:lnTo>
                  <a:lnTo>
                    <a:pt x="439" y="292"/>
                  </a:lnTo>
                  <a:lnTo>
                    <a:pt x="443" y="292"/>
                  </a:lnTo>
                  <a:lnTo>
                    <a:pt x="464" y="281"/>
                  </a:lnTo>
                  <a:lnTo>
                    <a:pt x="484" y="292"/>
                  </a:lnTo>
                  <a:lnTo>
                    <a:pt x="495" y="295"/>
                  </a:lnTo>
                  <a:lnTo>
                    <a:pt x="528" y="292"/>
                  </a:lnTo>
                  <a:lnTo>
                    <a:pt x="538" y="309"/>
                  </a:lnTo>
                  <a:lnTo>
                    <a:pt x="543" y="324"/>
                  </a:lnTo>
                  <a:lnTo>
                    <a:pt x="539" y="339"/>
                  </a:lnTo>
                  <a:lnTo>
                    <a:pt x="523" y="352"/>
                  </a:lnTo>
                  <a:lnTo>
                    <a:pt x="523" y="357"/>
                  </a:lnTo>
                  <a:lnTo>
                    <a:pt x="539" y="368"/>
                  </a:lnTo>
                  <a:lnTo>
                    <a:pt x="538" y="380"/>
                  </a:lnTo>
                  <a:lnTo>
                    <a:pt x="503" y="390"/>
                  </a:lnTo>
                  <a:lnTo>
                    <a:pt x="503" y="419"/>
                  </a:lnTo>
                  <a:lnTo>
                    <a:pt x="503" y="437"/>
                  </a:lnTo>
                  <a:lnTo>
                    <a:pt x="479" y="437"/>
                  </a:lnTo>
                  <a:lnTo>
                    <a:pt x="396" y="419"/>
                  </a:lnTo>
                  <a:lnTo>
                    <a:pt x="379" y="397"/>
                  </a:lnTo>
                  <a:lnTo>
                    <a:pt x="346" y="397"/>
                  </a:lnTo>
                  <a:lnTo>
                    <a:pt x="336" y="419"/>
                  </a:lnTo>
                  <a:lnTo>
                    <a:pt x="318" y="433"/>
                  </a:lnTo>
                  <a:lnTo>
                    <a:pt x="294" y="437"/>
                  </a:lnTo>
                  <a:lnTo>
                    <a:pt x="283" y="433"/>
                  </a:lnTo>
                  <a:lnTo>
                    <a:pt x="266" y="423"/>
                  </a:lnTo>
                  <a:lnTo>
                    <a:pt x="251" y="405"/>
                  </a:lnTo>
                  <a:lnTo>
                    <a:pt x="250" y="386"/>
                  </a:lnTo>
                  <a:lnTo>
                    <a:pt x="225" y="382"/>
                  </a:lnTo>
                  <a:lnTo>
                    <a:pt x="230" y="352"/>
                  </a:lnTo>
                  <a:lnTo>
                    <a:pt x="204" y="343"/>
                  </a:lnTo>
                  <a:lnTo>
                    <a:pt x="203" y="316"/>
                  </a:lnTo>
                  <a:lnTo>
                    <a:pt x="166" y="295"/>
                  </a:lnTo>
                  <a:lnTo>
                    <a:pt x="166" y="276"/>
                  </a:lnTo>
                  <a:lnTo>
                    <a:pt x="64" y="215"/>
                  </a:lnTo>
                  <a:lnTo>
                    <a:pt x="60" y="184"/>
                  </a:lnTo>
                  <a:lnTo>
                    <a:pt x="33" y="165"/>
                  </a:lnTo>
                  <a:lnTo>
                    <a:pt x="22" y="133"/>
                  </a:lnTo>
                  <a:lnTo>
                    <a:pt x="18" y="122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79" y="2425"/>
              <a:ext cx="203" cy="151"/>
            </a:xfrm>
            <a:custGeom>
              <a:avLst/>
              <a:gdLst>
                <a:gd name="T0" fmla="*/ 1 w 374"/>
                <a:gd name="T1" fmla="*/ 0 h 315"/>
                <a:gd name="T2" fmla="*/ 1 w 374"/>
                <a:gd name="T3" fmla="*/ 0 h 315"/>
                <a:gd name="T4" fmla="*/ 1 w 374"/>
                <a:gd name="T5" fmla="*/ 0 h 315"/>
                <a:gd name="T6" fmla="*/ 1 w 374"/>
                <a:gd name="T7" fmla="*/ 0 h 315"/>
                <a:gd name="T8" fmla="*/ 1 w 374"/>
                <a:gd name="T9" fmla="*/ 0 h 315"/>
                <a:gd name="T10" fmla="*/ 1 w 374"/>
                <a:gd name="T11" fmla="*/ 0 h 315"/>
                <a:gd name="T12" fmla="*/ 1 w 374"/>
                <a:gd name="T13" fmla="*/ 0 h 315"/>
                <a:gd name="T14" fmla="*/ 1 w 374"/>
                <a:gd name="T15" fmla="*/ 0 h 315"/>
                <a:gd name="T16" fmla="*/ 1 w 374"/>
                <a:gd name="T17" fmla="*/ 0 h 315"/>
                <a:gd name="T18" fmla="*/ 1 w 374"/>
                <a:gd name="T19" fmla="*/ 0 h 315"/>
                <a:gd name="T20" fmla="*/ 1 w 374"/>
                <a:gd name="T21" fmla="*/ 0 h 315"/>
                <a:gd name="T22" fmla="*/ 1 w 374"/>
                <a:gd name="T23" fmla="*/ 0 h 315"/>
                <a:gd name="T24" fmla="*/ 1 w 374"/>
                <a:gd name="T25" fmla="*/ 0 h 315"/>
                <a:gd name="T26" fmla="*/ 1 w 374"/>
                <a:gd name="T27" fmla="*/ 0 h 315"/>
                <a:gd name="T28" fmla="*/ 1 w 374"/>
                <a:gd name="T29" fmla="*/ 0 h 315"/>
                <a:gd name="T30" fmla="*/ 1 w 374"/>
                <a:gd name="T31" fmla="*/ 0 h 315"/>
                <a:gd name="T32" fmla="*/ 1 w 374"/>
                <a:gd name="T33" fmla="*/ 0 h 315"/>
                <a:gd name="T34" fmla="*/ 1 w 374"/>
                <a:gd name="T35" fmla="*/ 0 h 315"/>
                <a:gd name="T36" fmla="*/ 1 w 374"/>
                <a:gd name="T37" fmla="*/ 0 h 315"/>
                <a:gd name="T38" fmla="*/ 0 w 374"/>
                <a:gd name="T39" fmla="*/ 0 h 315"/>
                <a:gd name="T40" fmla="*/ 0 w 374"/>
                <a:gd name="T41" fmla="*/ 0 h 315"/>
                <a:gd name="T42" fmla="*/ 1 w 374"/>
                <a:gd name="T43" fmla="*/ 0 h 315"/>
                <a:gd name="T44" fmla="*/ 1 w 374"/>
                <a:gd name="T45" fmla="*/ 0 h 315"/>
                <a:gd name="T46" fmla="*/ 1 w 374"/>
                <a:gd name="T47" fmla="*/ 0 h 315"/>
                <a:gd name="T48" fmla="*/ 1 w 374"/>
                <a:gd name="T49" fmla="*/ 0 h 315"/>
                <a:gd name="T50" fmla="*/ 1 w 374"/>
                <a:gd name="T51" fmla="*/ 0 h 315"/>
                <a:gd name="T52" fmla="*/ 1 w 374"/>
                <a:gd name="T53" fmla="*/ 0 h 315"/>
                <a:gd name="T54" fmla="*/ 1 w 374"/>
                <a:gd name="T55" fmla="*/ 0 h 315"/>
                <a:gd name="T56" fmla="*/ 1 w 374"/>
                <a:gd name="T57" fmla="*/ 0 h 315"/>
                <a:gd name="T58" fmla="*/ 1 w 374"/>
                <a:gd name="T59" fmla="*/ 0 h 315"/>
                <a:gd name="T60" fmla="*/ 1 w 374"/>
                <a:gd name="T61" fmla="*/ 0 h 315"/>
                <a:gd name="T62" fmla="*/ 1 w 374"/>
                <a:gd name="T63" fmla="*/ 0 h 315"/>
                <a:gd name="T64" fmla="*/ 1 w 374"/>
                <a:gd name="T65" fmla="*/ 0 h 315"/>
                <a:gd name="T66" fmla="*/ 1 w 374"/>
                <a:gd name="T67" fmla="*/ 0 h 315"/>
                <a:gd name="T68" fmla="*/ 1 w 374"/>
                <a:gd name="T69" fmla="*/ 0 h 315"/>
                <a:gd name="T70" fmla="*/ 1 w 374"/>
                <a:gd name="T71" fmla="*/ 0 h 315"/>
                <a:gd name="T72" fmla="*/ 1 w 374"/>
                <a:gd name="T73" fmla="*/ 0 h 315"/>
                <a:gd name="T74" fmla="*/ 1 w 374"/>
                <a:gd name="T75" fmla="*/ 0 h 315"/>
                <a:gd name="T76" fmla="*/ 1 w 374"/>
                <a:gd name="T77" fmla="*/ 0 h 315"/>
                <a:gd name="T78" fmla="*/ 1 w 374"/>
                <a:gd name="T79" fmla="*/ 0 h 315"/>
                <a:gd name="T80" fmla="*/ 1 w 374"/>
                <a:gd name="T81" fmla="*/ 0 h 315"/>
                <a:gd name="T82" fmla="*/ 1 w 374"/>
                <a:gd name="T83" fmla="*/ 0 h 3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4" h="315">
                  <a:moveTo>
                    <a:pt x="374" y="301"/>
                  </a:moveTo>
                  <a:lnTo>
                    <a:pt x="359" y="283"/>
                  </a:lnTo>
                  <a:lnTo>
                    <a:pt x="358" y="264"/>
                  </a:lnTo>
                  <a:lnTo>
                    <a:pt x="334" y="260"/>
                  </a:lnTo>
                  <a:lnTo>
                    <a:pt x="338" y="230"/>
                  </a:lnTo>
                  <a:lnTo>
                    <a:pt x="312" y="221"/>
                  </a:lnTo>
                  <a:lnTo>
                    <a:pt x="311" y="194"/>
                  </a:lnTo>
                  <a:lnTo>
                    <a:pt x="274" y="173"/>
                  </a:lnTo>
                  <a:lnTo>
                    <a:pt x="274" y="154"/>
                  </a:lnTo>
                  <a:lnTo>
                    <a:pt x="172" y="93"/>
                  </a:lnTo>
                  <a:lnTo>
                    <a:pt x="171" y="62"/>
                  </a:lnTo>
                  <a:lnTo>
                    <a:pt x="141" y="43"/>
                  </a:lnTo>
                  <a:lnTo>
                    <a:pt x="133" y="11"/>
                  </a:lnTo>
                  <a:lnTo>
                    <a:pt x="126" y="0"/>
                  </a:lnTo>
                  <a:lnTo>
                    <a:pt x="118" y="16"/>
                  </a:lnTo>
                  <a:lnTo>
                    <a:pt x="112" y="44"/>
                  </a:lnTo>
                  <a:lnTo>
                    <a:pt x="64" y="37"/>
                  </a:lnTo>
                  <a:lnTo>
                    <a:pt x="52" y="45"/>
                  </a:lnTo>
                  <a:lnTo>
                    <a:pt x="8" y="43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27" y="93"/>
                  </a:lnTo>
                  <a:lnTo>
                    <a:pt x="31" y="110"/>
                  </a:lnTo>
                  <a:lnTo>
                    <a:pt x="37" y="136"/>
                  </a:lnTo>
                  <a:lnTo>
                    <a:pt x="64" y="170"/>
                  </a:lnTo>
                  <a:lnTo>
                    <a:pt x="89" y="201"/>
                  </a:lnTo>
                  <a:lnTo>
                    <a:pt x="133" y="217"/>
                  </a:lnTo>
                  <a:lnTo>
                    <a:pt x="144" y="217"/>
                  </a:lnTo>
                  <a:lnTo>
                    <a:pt x="167" y="217"/>
                  </a:lnTo>
                  <a:lnTo>
                    <a:pt x="182" y="230"/>
                  </a:lnTo>
                  <a:lnTo>
                    <a:pt x="196" y="232"/>
                  </a:lnTo>
                  <a:lnTo>
                    <a:pt x="215" y="221"/>
                  </a:lnTo>
                  <a:lnTo>
                    <a:pt x="220" y="230"/>
                  </a:lnTo>
                  <a:lnTo>
                    <a:pt x="248" y="250"/>
                  </a:lnTo>
                  <a:lnTo>
                    <a:pt x="262" y="283"/>
                  </a:lnTo>
                  <a:lnTo>
                    <a:pt x="278" y="304"/>
                  </a:lnTo>
                  <a:lnTo>
                    <a:pt x="289" y="293"/>
                  </a:lnTo>
                  <a:lnTo>
                    <a:pt x="305" y="290"/>
                  </a:lnTo>
                  <a:lnTo>
                    <a:pt x="325" y="293"/>
                  </a:lnTo>
                  <a:lnTo>
                    <a:pt x="344" y="301"/>
                  </a:lnTo>
                  <a:lnTo>
                    <a:pt x="355" y="315"/>
                  </a:lnTo>
                  <a:lnTo>
                    <a:pt x="374" y="301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55" y="1169"/>
              <a:ext cx="631" cy="298"/>
            </a:xfrm>
            <a:custGeom>
              <a:avLst/>
              <a:gdLst>
                <a:gd name="T0" fmla="*/ 1 w 1164"/>
                <a:gd name="T1" fmla="*/ 0 h 620"/>
                <a:gd name="T2" fmla="*/ 1 w 1164"/>
                <a:gd name="T3" fmla="*/ 0 h 620"/>
                <a:gd name="T4" fmla="*/ 1 w 1164"/>
                <a:gd name="T5" fmla="*/ 0 h 620"/>
                <a:gd name="T6" fmla="*/ 1 w 1164"/>
                <a:gd name="T7" fmla="*/ 0 h 620"/>
                <a:gd name="T8" fmla="*/ 1 w 1164"/>
                <a:gd name="T9" fmla="*/ 0 h 620"/>
                <a:gd name="T10" fmla="*/ 1 w 1164"/>
                <a:gd name="T11" fmla="*/ 0 h 620"/>
                <a:gd name="T12" fmla="*/ 1 w 1164"/>
                <a:gd name="T13" fmla="*/ 0 h 620"/>
                <a:gd name="T14" fmla="*/ 1 w 1164"/>
                <a:gd name="T15" fmla="*/ 0 h 620"/>
                <a:gd name="T16" fmla="*/ 1 w 1164"/>
                <a:gd name="T17" fmla="*/ 0 h 620"/>
                <a:gd name="T18" fmla="*/ 1 w 1164"/>
                <a:gd name="T19" fmla="*/ 0 h 620"/>
                <a:gd name="T20" fmla="*/ 1 w 1164"/>
                <a:gd name="T21" fmla="*/ 0 h 620"/>
                <a:gd name="T22" fmla="*/ 1 w 1164"/>
                <a:gd name="T23" fmla="*/ 0 h 620"/>
                <a:gd name="T24" fmla="*/ 1 w 1164"/>
                <a:gd name="T25" fmla="*/ 0 h 620"/>
                <a:gd name="T26" fmla="*/ 1 w 1164"/>
                <a:gd name="T27" fmla="*/ 0 h 620"/>
                <a:gd name="T28" fmla="*/ 1 w 1164"/>
                <a:gd name="T29" fmla="*/ 0 h 620"/>
                <a:gd name="T30" fmla="*/ 0 w 1164"/>
                <a:gd name="T31" fmla="*/ 0 h 620"/>
                <a:gd name="T32" fmla="*/ 1 w 1164"/>
                <a:gd name="T33" fmla="*/ 0 h 620"/>
                <a:gd name="T34" fmla="*/ 1 w 1164"/>
                <a:gd name="T35" fmla="*/ 0 h 620"/>
                <a:gd name="T36" fmla="*/ 1 w 1164"/>
                <a:gd name="T37" fmla="*/ 0 h 620"/>
                <a:gd name="T38" fmla="*/ 1 w 1164"/>
                <a:gd name="T39" fmla="*/ 0 h 620"/>
                <a:gd name="T40" fmla="*/ 1 w 1164"/>
                <a:gd name="T41" fmla="*/ 0 h 620"/>
                <a:gd name="T42" fmla="*/ 1 w 1164"/>
                <a:gd name="T43" fmla="*/ 0 h 620"/>
                <a:gd name="T44" fmla="*/ 1 w 1164"/>
                <a:gd name="T45" fmla="*/ 0 h 620"/>
                <a:gd name="T46" fmla="*/ 1 w 1164"/>
                <a:gd name="T47" fmla="*/ 0 h 620"/>
                <a:gd name="T48" fmla="*/ 1 w 1164"/>
                <a:gd name="T49" fmla="*/ 0 h 620"/>
                <a:gd name="T50" fmla="*/ 1 w 1164"/>
                <a:gd name="T51" fmla="*/ 0 h 620"/>
                <a:gd name="T52" fmla="*/ 1 w 1164"/>
                <a:gd name="T53" fmla="*/ 0 h 620"/>
                <a:gd name="T54" fmla="*/ 1 w 1164"/>
                <a:gd name="T55" fmla="*/ 0 h 620"/>
                <a:gd name="T56" fmla="*/ 1 w 1164"/>
                <a:gd name="T57" fmla="*/ 0 h 620"/>
                <a:gd name="T58" fmla="*/ 1 w 1164"/>
                <a:gd name="T59" fmla="*/ 0 h 620"/>
                <a:gd name="T60" fmla="*/ 1 w 1164"/>
                <a:gd name="T61" fmla="*/ 0 h 620"/>
                <a:gd name="T62" fmla="*/ 1 w 1164"/>
                <a:gd name="T63" fmla="*/ 0 h 6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4" h="620">
                  <a:moveTo>
                    <a:pt x="492" y="5"/>
                  </a:moveTo>
                  <a:lnTo>
                    <a:pt x="508" y="33"/>
                  </a:lnTo>
                  <a:lnTo>
                    <a:pt x="497" y="59"/>
                  </a:lnTo>
                  <a:lnTo>
                    <a:pt x="503" y="69"/>
                  </a:lnTo>
                  <a:lnTo>
                    <a:pt x="448" y="69"/>
                  </a:lnTo>
                  <a:lnTo>
                    <a:pt x="430" y="80"/>
                  </a:lnTo>
                  <a:lnTo>
                    <a:pt x="430" y="92"/>
                  </a:lnTo>
                  <a:lnTo>
                    <a:pt x="445" y="96"/>
                  </a:lnTo>
                  <a:lnTo>
                    <a:pt x="430" y="117"/>
                  </a:lnTo>
                  <a:lnTo>
                    <a:pt x="397" y="124"/>
                  </a:lnTo>
                  <a:lnTo>
                    <a:pt x="375" y="157"/>
                  </a:lnTo>
                  <a:lnTo>
                    <a:pt x="375" y="180"/>
                  </a:lnTo>
                  <a:lnTo>
                    <a:pt x="335" y="205"/>
                  </a:lnTo>
                  <a:lnTo>
                    <a:pt x="315" y="239"/>
                  </a:lnTo>
                  <a:lnTo>
                    <a:pt x="287" y="262"/>
                  </a:lnTo>
                  <a:lnTo>
                    <a:pt x="282" y="282"/>
                  </a:lnTo>
                  <a:lnTo>
                    <a:pt x="273" y="295"/>
                  </a:lnTo>
                  <a:lnTo>
                    <a:pt x="241" y="298"/>
                  </a:lnTo>
                  <a:lnTo>
                    <a:pt x="252" y="330"/>
                  </a:lnTo>
                  <a:lnTo>
                    <a:pt x="258" y="361"/>
                  </a:lnTo>
                  <a:lnTo>
                    <a:pt x="258" y="379"/>
                  </a:lnTo>
                  <a:lnTo>
                    <a:pt x="232" y="383"/>
                  </a:lnTo>
                  <a:lnTo>
                    <a:pt x="206" y="383"/>
                  </a:lnTo>
                  <a:lnTo>
                    <a:pt x="186" y="405"/>
                  </a:lnTo>
                  <a:lnTo>
                    <a:pt x="166" y="405"/>
                  </a:lnTo>
                  <a:lnTo>
                    <a:pt x="143" y="425"/>
                  </a:lnTo>
                  <a:lnTo>
                    <a:pt x="131" y="418"/>
                  </a:lnTo>
                  <a:lnTo>
                    <a:pt x="109" y="430"/>
                  </a:lnTo>
                  <a:lnTo>
                    <a:pt x="97" y="425"/>
                  </a:lnTo>
                  <a:lnTo>
                    <a:pt x="5" y="480"/>
                  </a:lnTo>
                  <a:lnTo>
                    <a:pt x="2" y="504"/>
                  </a:lnTo>
                  <a:lnTo>
                    <a:pt x="0" y="522"/>
                  </a:lnTo>
                  <a:lnTo>
                    <a:pt x="43" y="513"/>
                  </a:lnTo>
                  <a:lnTo>
                    <a:pt x="57" y="522"/>
                  </a:lnTo>
                  <a:lnTo>
                    <a:pt x="81" y="517"/>
                  </a:lnTo>
                  <a:lnTo>
                    <a:pt x="109" y="511"/>
                  </a:lnTo>
                  <a:lnTo>
                    <a:pt x="191" y="511"/>
                  </a:lnTo>
                  <a:lnTo>
                    <a:pt x="232" y="544"/>
                  </a:lnTo>
                  <a:lnTo>
                    <a:pt x="335" y="517"/>
                  </a:lnTo>
                  <a:lnTo>
                    <a:pt x="370" y="537"/>
                  </a:lnTo>
                  <a:lnTo>
                    <a:pt x="426" y="551"/>
                  </a:lnTo>
                  <a:lnTo>
                    <a:pt x="478" y="555"/>
                  </a:lnTo>
                  <a:lnTo>
                    <a:pt x="518" y="574"/>
                  </a:lnTo>
                  <a:lnTo>
                    <a:pt x="582" y="555"/>
                  </a:lnTo>
                  <a:lnTo>
                    <a:pt x="649" y="562"/>
                  </a:lnTo>
                  <a:lnTo>
                    <a:pt x="677" y="576"/>
                  </a:lnTo>
                  <a:lnTo>
                    <a:pt x="733" y="574"/>
                  </a:lnTo>
                  <a:lnTo>
                    <a:pt x="782" y="587"/>
                  </a:lnTo>
                  <a:lnTo>
                    <a:pt x="828" y="587"/>
                  </a:lnTo>
                  <a:lnTo>
                    <a:pt x="857" y="598"/>
                  </a:lnTo>
                  <a:lnTo>
                    <a:pt x="888" y="602"/>
                  </a:lnTo>
                  <a:lnTo>
                    <a:pt x="902" y="594"/>
                  </a:lnTo>
                  <a:lnTo>
                    <a:pt x="943" y="603"/>
                  </a:lnTo>
                  <a:lnTo>
                    <a:pt x="1040" y="620"/>
                  </a:lnTo>
                  <a:lnTo>
                    <a:pt x="1164" y="140"/>
                  </a:lnTo>
                  <a:lnTo>
                    <a:pt x="1086" y="124"/>
                  </a:lnTo>
                  <a:lnTo>
                    <a:pt x="1057" y="117"/>
                  </a:lnTo>
                  <a:lnTo>
                    <a:pt x="633" y="40"/>
                  </a:lnTo>
                  <a:lnTo>
                    <a:pt x="563" y="25"/>
                  </a:lnTo>
                  <a:lnTo>
                    <a:pt x="563" y="3"/>
                  </a:lnTo>
                  <a:lnTo>
                    <a:pt x="549" y="0"/>
                  </a:lnTo>
                  <a:lnTo>
                    <a:pt x="518" y="3"/>
                  </a:lnTo>
                  <a:lnTo>
                    <a:pt x="525" y="15"/>
                  </a:lnTo>
                  <a:lnTo>
                    <a:pt x="508" y="11"/>
                  </a:lnTo>
                  <a:lnTo>
                    <a:pt x="492" y="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293" y="2038"/>
              <a:ext cx="235" cy="160"/>
            </a:xfrm>
            <a:custGeom>
              <a:avLst/>
              <a:gdLst>
                <a:gd name="T0" fmla="*/ 1 w 433"/>
                <a:gd name="T1" fmla="*/ 0 h 334"/>
                <a:gd name="T2" fmla="*/ 1 w 433"/>
                <a:gd name="T3" fmla="*/ 0 h 334"/>
                <a:gd name="T4" fmla="*/ 1 w 433"/>
                <a:gd name="T5" fmla="*/ 0 h 334"/>
                <a:gd name="T6" fmla="*/ 1 w 433"/>
                <a:gd name="T7" fmla="*/ 0 h 334"/>
                <a:gd name="T8" fmla="*/ 1 w 433"/>
                <a:gd name="T9" fmla="*/ 0 h 334"/>
                <a:gd name="T10" fmla="*/ 1 w 433"/>
                <a:gd name="T11" fmla="*/ 0 h 334"/>
                <a:gd name="T12" fmla="*/ 1 w 433"/>
                <a:gd name="T13" fmla="*/ 0 h 334"/>
                <a:gd name="T14" fmla="*/ 1 w 433"/>
                <a:gd name="T15" fmla="*/ 0 h 334"/>
                <a:gd name="T16" fmla="*/ 1 w 433"/>
                <a:gd name="T17" fmla="*/ 0 h 334"/>
                <a:gd name="T18" fmla="*/ 1 w 433"/>
                <a:gd name="T19" fmla="*/ 0 h 334"/>
                <a:gd name="T20" fmla="*/ 1 w 433"/>
                <a:gd name="T21" fmla="*/ 0 h 334"/>
                <a:gd name="T22" fmla="*/ 1 w 433"/>
                <a:gd name="T23" fmla="*/ 0 h 334"/>
                <a:gd name="T24" fmla="*/ 1 w 433"/>
                <a:gd name="T25" fmla="*/ 0 h 334"/>
                <a:gd name="T26" fmla="*/ 1 w 433"/>
                <a:gd name="T27" fmla="*/ 0 h 334"/>
                <a:gd name="T28" fmla="*/ 1 w 433"/>
                <a:gd name="T29" fmla="*/ 0 h 334"/>
                <a:gd name="T30" fmla="*/ 1 w 433"/>
                <a:gd name="T31" fmla="*/ 0 h 334"/>
                <a:gd name="T32" fmla="*/ 1 w 433"/>
                <a:gd name="T33" fmla="*/ 0 h 334"/>
                <a:gd name="T34" fmla="*/ 1 w 433"/>
                <a:gd name="T35" fmla="*/ 0 h 334"/>
                <a:gd name="T36" fmla="*/ 1 w 433"/>
                <a:gd name="T37" fmla="*/ 0 h 334"/>
                <a:gd name="T38" fmla="*/ 1 w 433"/>
                <a:gd name="T39" fmla="*/ 0 h 334"/>
                <a:gd name="T40" fmla="*/ 1 w 433"/>
                <a:gd name="T41" fmla="*/ 0 h 334"/>
                <a:gd name="T42" fmla="*/ 1 w 433"/>
                <a:gd name="T43" fmla="*/ 0 h 334"/>
                <a:gd name="T44" fmla="*/ 1 w 433"/>
                <a:gd name="T45" fmla="*/ 0 h 334"/>
                <a:gd name="T46" fmla="*/ 1 w 433"/>
                <a:gd name="T47" fmla="*/ 0 h 334"/>
                <a:gd name="T48" fmla="*/ 1 w 433"/>
                <a:gd name="T49" fmla="*/ 0 h 334"/>
                <a:gd name="T50" fmla="*/ 1 w 433"/>
                <a:gd name="T51" fmla="*/ 0 h 334"/>
                <a:gd name="T52" fmla="*/ 1 w 433"/>
                <a:gd name="T53" fmla="*/ 0 h 334"/>
                <a:gd name="T54" fmla="*/ 1 w 433"/>
                <a:gd name="T55" fmla="*/ 0 h 334"/>
                <a:gd name="T56" fmla="*/ 1 w 433"/>
                <a:gd name="T57" fmla="*/ 0 h 334"/>
                <a:gd name="T58" fmla="*/ 1 w 433"/>
                <a:gd name="T59" fmla="*/ 0 h 334"/>
                <a:gd name="T60" fmla="*/ 1 w 433"/>
                <a:gd name="T61" fmla="*/ 0 h 334"/>
                <a:gd name="T62" fmla="*/ 1 w 433"/>
                <a:gd name="T63" fmla="*/ 0 h 334"/>
                <a:gd name="T64" fmla="*/ 1 w 433"/>
                <a:gd name="T65" fmla="*/ 0 h 334"/>
                <a:gd name="T66" fmla="*/ 1 w 433"/>
                <a:gd name="T67" fmla="*/ 0 h 334"/>
                <a:gd name="T68" fmla="*/ 0 w 433"/>
                <a:gd name="T69" fmla="*/ 0 h 334"/>
                <a:gd name="T70" fmla="*/ 1 w 433"/>
                <a:gd name="T71" fmla="*/ 0 h 334"/>
                <a:gd name="T72" fmla="*/ 1 w 433"/>
                <a:gd name="T73" fmla="*/ 0 h 334"/>
                <a:gd name="T74" fmla="*/ 1 w 433"/>
                <a:gd name="T75" fmla="*/ 0 h 334"/>
                <a:gd name="T76" fmla="*/ 1 w 433"/>
                <a:gd name="T77" fmla="*/ 0 h 334"/>
                <a:gd name="T78" fmla="*/ 1 w 433"/>
                <a:gd name="T79" fmla="*/ 0 h 334"/>
                <a:gd name="T80" fmla="*/ 1 w 433"/>
                <a:gd name="T81" fmla="*/ 0 h 334"/>
                <a:gd name="T82" fmla="*/ 1 w 433"/>
                <a:gd name="T83" fmla="*/ 0 h 334"/>
                <a:gd name="T84" fmla="*/ 1 w 433"/>
                <a:gd name="T85" fmla="*/ 0 h 3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33" h="334">
                  <a:moveTo>
                    <a:pt x="157" y="0"/>
                  </a:moveTo>
                  <a:lnTo>
                    <a:pt x="182" y="0"/>
                  </a:lnTo>
                  <a:lnTo>
                    <a:pt x="193" y="18"/>
                  </a:lnTo>
                  <a:lnTo>
                    <a:pt x="203" y="25"/>
                  </a:lnTo>
                  <a:lnTo>
                    <a:pt x="241" y="9"/>
                  </a:lnTo>
                  <a:lnTo>
                    <a:pt x="300" y="9"/>
                  </a:lnTo>
                  <a:lnTo>
                    <a:pt x="338" y="25"/>
                  </a:lnTo>
                  <a:lnTo>
                    <a:pt x="375" y="31"/>
                  </a:lnTo>
                  <a:lnTo>
                    <a:pt x="408" y="31"/>
                  </a:lnTo>
                  <a:lnTo>
                    <a:pt x="369" y="183"/>
                  </a:lnTo>
                  <a:lnTo>
                    <a:pt x="402" y="186"/>
                  </a:lnTo>
                  <a:lnTo>
                    <a:pt x="433" y="193"/>
                  </a:lnTo>
                  <a:lnTo>
                    <a:pt x="418" y="213"/>
                  </a:lnTo>
                  <a:lnTo>
                    <a:pt x="408" y="249"/>
                  </a:lnTo>
                  <a:lnTo>
                    <a:pt x="397" y="262"/>
                  </a:lnTo>
                  <a:lnTo>
                    <a:pt x="349" y="286"/>
                  </a:lnTo>
                  <a:lnTo>
                    <a:pt x="320" y="319"/>
                  </a:lnTo>
                  <a:lnTo>
                    <a:pt x="305" y="325"/>
                  </a:lnTo>
                  <a:lnTo>
                    <a:pt x="286" y="325"/>
                  </a:lnTo>
                  <a:lnTo>
                    <a:pt x="267" y="334"/>
                  </a:lnTo>
                  <a:lnTo>
                    <a:pt x="256" y="334"/>
                  </a:lnTo>
                  <a:lnTo>
                    <a:pt x="242" y="325"/>
                  </a:lnTo>
                  <a:lnTo>
                    <a:pt x="227" y="325"/>
                  </a:lnTo>
                  <a:lnTo>
                    <a:pt x="201" y="332"/>
                  </a:lnTo>
                  <a:lnTo>
                    <a:pt x="182" y="325"/>
                  </a:lnTo>
                  <a:lnTo>
                    <a:pt x="136" y="306"/>
                  </a:lnTo>
                  <a:lnTo>
                    <a:pt x="86" y="301"/>
                  </a:lnTo>
                  <a:lnTo>
                    <a:pt x="61" y="312"/>
                  </a:lnTo>
                  <a:lnTo>
                    <a:pt x="6" y="279"/>
                  </a:lnTo>
                  <a:lnTo>
                    <a:pt x="50" y="299"/>
                  </a:lnTo>
                  <a:lnTo>
                    <a:pt x="61" y="306"/>
                  </a:lnTo>
                  <a:lnTo>
                    <a:pt x="61" y="290"/>
                  </a:lnTo>
                  <a:lnTo>
                    <a:pt x="39" y="278"/>
                  </a:lnTo>
                  <a:lnTo>
                    <a:pt x="18" y="260"/>
                  </a:lnTo>
                  <a:lnTo>
                    <a:pt x="0" y="249"/>
                  </a:lnTo>
                  <a:lnTo>
                    <a:pt x="6" y="227"/>
                  </a:lnTo>
                  <a:lnTo>
                    <a:pt x="39" y="227"/>
                  </a:lnTo>
                  <a:lnTo>
                    <a:pt x="33" y="209"/>
                  </a:lnTo>
                  <a:lnTo>
                    <a:pt x="59" y="119"/>
                  </a:lnTo>
                  <a:lnTo>
                    <a:pt x="150" y="136"/>
                  </a:lnTo>
                  <a:lnTo>
                    <a:pt x="125" y="64"/>
                  </a:lnTo>
                  <a:lnTo>
                    <a:pt x="146" y="1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62" y="1872"/>
              <a:ext cx="306" cy="270"/>
            </a:xfrm>
            <a:custGeom>
              <a:avLst/>
              <a:gdLst>
                <a:gd name="T0" fmla="*/ 1 w 564"/>
                <a:gd name="T1" fmla="*/ 0 h 561"/>
                <a:gd name="T2" fmla="*/ 1 w 564"/>
                <a:gd name="T3" fmla="*/ 0 h 561"/>
                <a:gd name="T4" fmla="*/ 1 w 564"/>
                <a:gd name="T5" fmla="*/ 0 h 561"/>
                <a:gd name="T6" fmla="*/ 1 w 564"/>
                <a:gd name="T7" fmla="*/ 0 h 561"/>
                <a:gd name="T8" fmla="*/ 1 w 564"/>
                <a:gd name="T9" fmla="*/ 0 h 561"/>
                <a:gd name="T10" fmla="*/ 1 w 564"/>
                <a:gd name="T11" fmla="*/ 0 h 561"/>
                <a:gd name="T12" fmla="*/ 1 w 564"/>
                <a:gd name="T13" fmla="*/ 0 h 561"/>
                <a:gd name="T14" fmla="*/ 1 w 564"/>
                <a:gd name="T15" fmla="*/ 0 h 561"/>
                <a:gd name="T16" fmla="*/ 1 w 564"/>
                <a:gd name="T17" fmla="*/ 0 h 561"/>
                <a:gd name="T18" fmla="*/ 1 w 564"/>
                <a:gd name="T19" fmla="*/ 0 h 561"/>
                <a:gd name="T20" fmla="*/ 1 w 564"/>
                <a:gd name="T21" fmla="*/ 0 h 561"/>
                <a:gd name="T22" fmla="*/ 1 w 564"/>
                <a:gd name="T23" fmla="*/ 0 h 561"/>
                <a:gd name="T24" fmla="*/ 1 w 564"/>
                <a:gd name="T25" fmla="*/ 0 h 561"/>
                <a:gd name="T26" fmla="*/ 1 w 564"/>
                <a:gd name="T27" fmla="*/ 0 h 561"/>
                <a:gd name="T28" fmla="*/ 1 w 564"/>
                <a:gd name="T29" fmla="*/ 0 h 561"/>
                <a:gd name="T30" fmla="*/ 1 w 564"/>
                <a:gd name="T31" fmla="*/ 0 h 561"/>
                <a:gd name="T32" fmla="*/ 1 w 564"/>
                <a:gd name="T33" fmla="*/ 0 h 561"/>
                <a:gd name="T34" fmla="*/ 1 w 564"/>
                <a:gd name="T35" fmla="*/ 0 h 561"/>
                <a:gd name="T36" fmla="*/ 1 w 564"/>
                <a:gd name="T37" fmla="*/ 0 h 561"/>
                <a:gd name="T38" fmla="*/ 1 w 564"/>
                <a:gd name="T39" fmla="*/ 0 h 561"/>
                <a:gd name="T40" fmla="*/ 1 w 564"/>
                <a:gd name="T41" fmla="*/ 0 h 561"/>
                <a:gd name="T42" fmla="*/ 1 w 564"/>
                <a:gd name="T43" fmla="*/ 0 h 561"/>
                <a:gd name="T44" fmla="*/ 1 w 564"/>
                <a:gd name="T45" fmla="*/ 0 h 561"/>
                <a:gd name="T46" fmla="*/ 1 w 564"/>
                <a:gd name="T47" fmla="*/ 0 h 561"/>
                <a:gd name="T48" fmla="*/ 1 w 564"/>
                <a:gd name="T49" fmla="*/ 0 h 561"/>
                <a:gd name="T50" fmla="*/ 1 w 564"/>
                <a:gd name="T51" fmla="*/ 0 h 561"/>
                <a:gd name="T52" fmla="*/ 1 w 564"/>
                <a:gd name="T53" fmla="*/ 0 h 561"/>
                <a:gd name="T54" fmla="*/ 1 w 564"/>
                <a:gd name="T55" fmla="*/ 0 h 561"/>
                <a:gd name="T56" fmla="*/ 1 w 564"/>
                <a:gd name="T57" fmla="*/ 0 h 561"/>
                <a:gd name="T58" fmla="*/ 1 w 564"/>
                <a:gd name="T59" fmla="*/ 0 h 561"/>
                <a:gd name="T60" fmla="*/ 1 w 564"/>
                <a:gd name="T61" fmla="*/ 0 h 561"/>
                <a:gd name="T62" fmla="*/ 1 w 564"/>
                <a:gd name="T63" fmla="*/ 0 h 561"/>
                <a:gd name="T64" fmla="*/ 1 w 564"/>
                <a:gd name="T65" fmla="*/ 0 h 561"/>
                <a:gd name="T66" fmla="*/ 1 w 564"/>
                <a:gd name="T67" fmla="*/ 0 h 561"/>
                <a:gd name="T68" fmla="*/ 1 w 564"/>
                <a:gd name="T69" fmla="*/ 0 h 561"/>
                <a:gd name="T70" fmla="*/ 1 w 564"/>
                <a:gd name="T71" fmla="*/ 0 h 561"/>
                <a:gd name="T72" fmla="*/ 1 w 564"/>
                <a:gd name="T73" fmla="*/ 0 h 561"/>
                <a:gd name="T74" fmla="*/ 1 w 564"/>
                <a:gd name="T75" fmla="*/ 0 h 561"/>
                <a:gd name="T76" fmla="*/ 1 w 564"/>
                <a:gd name="T77" fmla="*/ 0 h 561"/>
                <a:gd name="T78" fmla="*/ 1 w 564"/>
                <a:gd name="T79" fmla="*/ 0 h 561"/>
                <a:gd name="T80" fmla="*/ 1 w 564"/>
                <a:gd name="T81" fmla="*/ 0 h 561"/>
                <a:gd name="T82" fmla="*/ 1 w 564"/>
                <a:gd name="T83" fmla="*/ 0 h 561"/>
                <a:gd name="T84" fmla="*/ 1 w 564"/>
                <a:gd name="T85" fmla="*/ 0 h 561"/>
                <a:gd name="T86" fmla="*/ 1 w 564"/>
                <a:gd name="T87" fmla="*/ 0 h 561"/>
                <a:gd name="T88" fmla="*/ 1 w 564"/>
                <a:gd name="T89" fmla="*/ 0 h 561"/>
                <a:gd name="T90" fmla="*/ 1 w 564"/>
                <a:gd name="T91" fmla="*/ 0 h 561"/>
                <a:gd name="T92" fmla="*/ 1 w 564"/>
                <a:gd name="T93" fmla="*/ 0 h 561"/>
                <a:gd name="T94" fmla="*/ 1 w 564"/>
                <a:gd name="T95" fmla="*/ 0 h 561"/>
                <a:gd name="T96" fmla="*/ 1 w 564"/>
                <a:gd name="T97" fmla="*/ 0 h 561"/>
                <a:gd name="T98" fmla="*/ 1 w 564"/>
                <a:gd name="T99" fmla="*/ 0 h 561"/>
                <a:gd name="T100" fmla="*/ 1 w 564"/>
                <a:gd name="T101" fmla="*/ 0 h 561"/>
                <a:gd name="T102" fmla="*/ 0 w 564"/>
                <a:gd name="T103" fmla="*/ 0 h 561"/>
                <a:gd name="T104" fmla="*/ 1 w 564"/>
                <a:gd name="T105" fmla="*/ 0 h 561"/>
                <a:gd name="T106" fmla="*/ 1 w 564"/>
                <a:gd name="T107" fmla="*/ 0 h 561"/>
                <a:gd name="T108" fmla="*/ 1 w 564"/>
                <a:gd name="T109" fmla="*/ 0 h 561"/>
                <a:gd name="T110" fmla="*/ 1 w 564"/>
                <a:gd name="T111" fmla="*/ 0 h 561"/>
                <a:gd name="T112" fmla="*/ 1 w 564"/>
                <a:gd name="T113" fmla="*/ 0 h 561"/>
                <a:gd name="T114" fmla="*/ 1 w 564"/>
                <a:gd name="T115" fmla="*/ 0 h 561"/>
                <a:gd name="T116" fmla="*/ 1 w 564"/>
                <a:gd name="T117" fmla="*/ 0 h 561"/>
                <a:gd name="T118" fmla="*/ 1 w 564"/>
                <a:gd name="T119" fmla="*/ 0 h 561"/>
                <a:gd name="T120" fmla="*/ 1 w 564"/>
                <a:gd name="T121" fmla="*/ 0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4" h="561">
                  <a:moveTo>
                    <a:pt x="412" y="35"/>
                  </a:moveTo>
                  <a:lnTo>
                    <a:pt x="412" y="48"/>
                  </a:lnTo>
                  <a:lnTo>
                    <a:pt x="427" y="61"/>
                  </a:lnTo>
                  <a:lnTo>
                    <a:pt x="427" y="70"/>
                  </a:lnTo>
                  <a:lnTo>
                    <a:pt x="438" y="83"/>
                  </a:lnTo>
                  <a:lnTo>
                    <a:pt x="437" y="94"/>
                  </a:lnTo>
                  <a:lnTo>
                    <a:pt x="452" y="134"/>
                  </a:lnTo>
                  <a:lnTo>
                    <a:pt x="457" y="153"/>
                  </a:lnTo>
                  <a:lnTo>
                    <a:pt x="475" y="160"/>
                  </a:lnTo>
                  <a:lnTo>
                    <a:pt x="486" y="191"/>
                  </a:lnTo>
                  <a:lnTo>
                    <a:pt x="475" y="204"/>
                  </a:lnTo>
                  <a:lnTo>
                    <a:pt x="472" y="219"/>
                  </a:lnTo>
                  <a:lnTo>
                    <a:pt x="457" y="230"/>
                  </a:lnTo>
                  <a:lnTo>
                    <a:pt x="464" y="250"/>
                  </a:lnTo>
                  <a:lnTo>
                    <a:pt x="490" y="290"/>
                  </a:lnTo>
                  <a:lnTo>
                    <a:pt x="504" y="321"/>
                  </a:lnTo>
                  <a:lnTo>
                    <a:pt x="530" y="352"/>
                  </a:lnTo>
                  <a:lnTo>
                    <a:pt x="512" y="376"/>
                  </a:lnTo>
                  <a:lnTo>
                    <a:pt x="541" y="387"/>
                  </a:lnTo>
                  <a:lnTo>
                    <a:pt x="530" y="409"/>
                  </a:lnTo>
                  <a:lnTo>
                    <a:pt x="550" y="422"/>
                  </a:lnTo>
                  <a:lnTo>
                    <a:pt x="557" y="491"/>
                  </a:lnTo>
                  <a:lnTo>
                    <a:pt x="564" y="513"/>
                  </a:lnTo>
                  <a:lnTo>
                    <a:pt x="550" y="536"/>
                  </a:lnTo>
                  <a:lnTo>
                    <a:pt x="534" y="531"/>
                  </a:lnTo>
                  <a:lnTo>
                    <a:pt x="520" y="538"/>
                  </a:lnTo>
                  <a:lnTo>
                    <a:pt x="512" y="552"/>
                  </a:lnTo>
                  <a:lnTo>
                    <a:pt x="500" y="554"/>
                  </a:lnTo>
                  <a:lnTo>
                    <a:pt x="479" y="542"/>
                  </a:lnTo>
                  <a:lnTo>
                    <a:pt x="467" y="538"/>
                  </a:lnTo>
                  <a:lnTo>
                    <a:pt x="467" y="543"/>
                  </a:lnTo>
                  <a:lnTo>
                    <a:pt x="472" y="558"/>
                  </a:lnTo>
                  <a:lnTo>
                    <a:pt x="486" y="561"/>
                  </a:lnTo>
                  <a:lnTo>
                    <a:pt x="457" y="558"/>
                  </a:lnTo>
                  <a:lnTo>
                    <a:pt x="427" y="509"/>
                  </a:lnTo>
                  <a:lnTo>
                    <a:pt x="382" y="509"/>
                  </a:lnTo>
                  <a:lnTo>
                    <a:pt x="321" y="464"/>
                  </a:lnTo>
                  <a:lnTo>
                    <a:pt x="258" y="376"/>
                  </a:lnTo>
                  <a:lnTo>
                    <a:pt x="231" y="385"/>
                  </a:lnTo>
                  <a:lnTo>
                    <a:pt x="221" y="371"/>
                  </a:lnTo>
                  <a:lnTo>
                    <a:pt x="201" y="354"/>
                  </a:lnTo>
                  <a:lnTo>
                    <a:pt x="181" y="352"/>
                  </a:lnTo>
                  <a:lnTo>
                    <a:pt x="181" y="318"/>
                  </a:lnTo>
                  <a:lnTo>
                    <a:pt x="169" y="268"/>
                  </a:lnTo>
                  <a:lnTo>
                    <a:pt x="150" y="230"/>
                  </a:lnTo>
                  <a:lnTo>
                    <a:pt x="111" y="212"/>
                  </a:lnTo>
                  <a:lnTo>
                    <a:pt x="81" y="180"/>
                  </a:lnTo>
                  <a:lnTo>
                    <a:pt x="61" y="149"/>
                  </a:lnTo>
                  <a:lnTo>
                    <a:pt x="50" y="101"/>
                  </a:lnTo>
                  <a:lnTo>
                    <a:pt x="32" y="61"/>
                  </a:lnTo>
                  <a:lnTo>
                    <a:pt x="7" y="43"/>
                  </a:lnTo>
                  <a:lnTo>
                    <a:pt x="0" y="22"/>
                  </a:lnTo>
                  <a:lnTo>
                    <a:pt x="10" y="7"/>
                  </a:lnTo>
                  <a:lnTo>
                    <a:pt x="73" y="14"/>
                  </a:lnTo>
                  <a:lnTo>
                    <a:pt x="85" y="0"/>
                  </a:lnTo>
                  <a:lnTo>
                    <a:pt x="218" y="26"/>
                  </a:lnTo>
                  <a:lnTo>
                    <a:pt x="223" y="7"/>
                  </a:lnTo>
                  <a:lnTo>
                    <a:pt x="258" y="13"/>
                  </a:lnTo>
                  <a:lnTo>
                    <a:pt x="261" y="2"/>
                  </a:lnTo>
                  <a:lnTo>
                    <a:pt x="376" y="26"/>
                  </a:lnTo>
                  <a:lnTo>
                    <a:pt x="412" y="3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471" y="2244"/>
              <a:ext cx="387" cy="279"/>
            </a:xfrm>
            <a:custGeom>
              <a:avLst/>
              <a:gdLst>
                <a:gd name="T0" fmla="*/ 1 w 713"/>
                <a:gd name="T1" fmla="*/ 0 h 578"/>
                <a:gd name="T2" fmla="*/ 1 w 713"/>
                <a:gd name="T3" fmla="*/ 0 h 578"/>
                <a:gd name="T4" fmla="*/ 1 w 713"/>
                <a:gd name="T5" fmla="*/ 0 h 578"/>
                <a:gd name="T6" fmla="*/ 1 w 713"/>
                <a:gd name="T7" fmla="*/ 0 h 578"/>
                <a:gd name="T8" fmla="*/ 1 w 713"/>
                <a:gd name="T9" fmla="*/ 0 h 578"/>
                <a:gd name="T10" fmla="*/ 1 w 713"/>
                <a:gd name="T11" fmla="*/ 0 h 578"/>
                <a:gd name="T12" fmla="*/ 1 w 713"/>
                <a:gd name="T13" fmla="*/ 0 h 578"/>
                <a:gd name="T14" fmla="*/ 1 w 713"/>
                <a:gd name="T15" fmla="*/ 0 h 578"/>
                <a:gd name="T16" fmla="*/ 1 w 713"/>
                <a:gd name="T17" fmla="*/ 0 h 578"/>
                <a:gd name="T18" fmla="*/ 1 w 713"/>
                <a:gd name="T19" fmla="*/ 0 h 578"/>
                <a:gd name="T20" fmla="*/ 1 w 713"/>
                <a:gd name="T21" fmla="*/ 0 h 578"/>
                <a:gd name="T22" fmla="*/ 1 w 713"/>
                <a:gd name="T23" fmla="*/ 0 h 578"/>
                <a:gd name="T24" fmla="*/ 1 w 713"/>
                <a:gd name="T25" fmla="*/ 0 h 578"/>
                <a:gd name="T26" fmla="*/ 1 w 713"/>
                <a:gd name="T27" fmla="*/ 0 h 578"/>
                <a:gd name="T28" fmla="*/ 1 w 713"/>
                <a:gd name="T29" fmla="*/ 0 h 578"/>
                <a:gd name="T30" fmla="*/ 1 w 713"/>
                <a:gd name="T31" fmla="*/ 0 h 578"/>
                <a:gd name="T32" fmla="*/ 1 w 713"/>
                <a:gd name="T33" fmla="*/ 0 h 578"/>
                <a:gd name="T34" fmla="*/ 1 w 713"/>
                <a:gd name="T35" fmla="*/ 0 h 578"/>
                <a:gd name="T36" fmla="*/ 1 w 713"/>
                <a:gd name="T37" fmla="*/ 0 h 578"/>
                <a:gd name="T38" fmla="*/ 1 w 713"/>
                <a:gd name="T39" fmla="*/ 0 h 578"/>
                <a:gd name="T40" fmla="*/ 1 w 713"/>
                <a:gd name="T41" fmla="*/ 0 h 578"/>
                <a:gd name="T42" fmla="*/ 1 w 713"/>
                <a:gd name="T43" fmla="*/ 0 h 578"/>
                <a:gd name="T44" fmla="*/ 1 w 713"/>
                <a:gd name="T45" fmla="*/ 0 h 578"/>
                <a:gd name="T46" fmla="*/ 1 w 713"/>
                <a:gd name="T47" fmla="*/ 0 h 578"/>
                <a:gd name="T48" fmla="*/ 0 w 713"/>
                <a:gd name="T49" fmla="*/ 0 h 578"/>
                <a:gd name="T50" fmla="*/ 1 w 713"/>
                <a:gd name="T51" fmla="*/ 0 h 578"/>
                <a:gd name="T52" fmla="*/ 1 w 713"/>
                <a:gd name="T53" fmla="*/ 0 h 578"/>
                <a:gd name="T54" fmla="*/ 1 w 713"/>
                <a:gd name="T55" fmla="*/ 0 h 578"/>
                <a:gd name="T56" fmla="*/ 1 w 713"/>
                <a:gd name="T57" fmla="*/ 0 h 578"/>
                <a:gd name="T58" fmla="*/ 1 w 713"/>
                <a:gd name="T59" fmla="*/ 0 h 578"/>
                <a:gd name="T60" fmla="*/ 1 w 713"/>
                <a:gd name="T61" fmla="*/ 0 h 578"/>
                <a:gd name="T62" fmla="*/ 1 w 713"/>
                <a:gd name="T63" fmla="*/ 0 h 578"/>
                <a:gd name="T64" fmla="*/ 1 w 713"/>
                <a:gd name="T65" fmla="*/ 0 h 578"/>
                <a:gd name="T66" fmla="*/ 1 w 713"/>
                <a:gd name="T67" fmla="*/ 0 h 578"/>
                <a:gd name="T68" fmla="*/ 1 w 713"/>
                <a:gd name="T69" fmla="*/ 0 h 578"/>
                <a:gd name="T70" fmla="*/ 1 w 713"/>
                <a:gd name="T71" fmla="*/ 0 h 578"/>
                <a:gd name="T72" fmla="*/ 1 w 713"/>
                <a:gd name="T73" fmla="*/ 0 h 578"/>
                <a:gd name="T74" fmla="*/ 1 w 713"/>
                <a:gd name="T75" fmla="*/ 0 h 578"/>
                <a:gd name="T76" fmla="*/ 1 w 713"/>
                <a:gd name="T77" fmla="*/ 0 h 578"/>
                <a:gd name="T78" fmla="*/ 1 w 713"/>
                <a:gd name="T79" fmla="*/ 0 h 578"/>
                <a:gd name="T80" fmla="*/ 1 w 713"/>
                <a:gd name="T81" fmla="*/ 0 h 578"/>
                <a:gd name="T82" fmla="*/ 1 w 713"/>
                <a:gd name="T83" fmla="*/ 0 h 578"/>
                <a:gd name="T84" fmla="*/ 1 w 713"/>
                <a:gd name="T85" fmla="*/ 0 h 5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3" h="578">
                  <a:moveTo>
                    <a:pt x="471" y="0"/>
                  </a:moveTo>
                  <a:lnTo>
                    <a:pt x="457" y="31"/>
                  </a:lnTo>
                  <a:lnTo>
                    <a:pt x="410" y="191"/>
                  </a:lnTo>
                  <a:lnTo>
                    <a:pt x="425" y="196"/>
                  </a:lnTo>
                  <a:lnTo>
                    <a:pt x="420" y="206"/>
                  </a:lnTo>
                  <a:lnTo>
                    <a:pt x="401" y="213"/>
                  </a:lnTo>
                  <a:lnTo>
                    <a:pt x="369" y="196"/>
                  </a:lnTo>
                  <a:lnTo>
                    <a:pt x="337" y="199"/>
                  </a:lnTo>
                  <a:lnTo>
                    <a:pt x="309" y="199"/>
                  </a:lnTo>
                  <a:lnTo>
                    <a:pt x="266" y="206"/>
                  </a:lnTo>
                  <a:lnTo>
                    <a:pt x="224" y="213"/>
                  </a:lnTo>
                  <a:lnTo>
                    <a:pt x="56" y="305"/>
                  </a:lnTo>
                  <a:lnTo>
                    <a:pt x="29" y="324"/>
                  </a:lnTo>
                  <a:lnTo>
                    <a:pt x="15" y="336"/>
                  </a:lnTo>
                  <a:lnTo>
                    <a:pt x="29" y="353"/>
                  </a:lnTo>
                  <a:lnTo>
                    <a:pt x="15" y="365"/>
                  </a:lnTo>
                  <a:lnTo>
                    <a:pt x="29" y="380"/>
                  </a:lnTo>
                  <a:lnTo>
                    <a:pt x="22" y="391"/>
                  </a:lnTo>
                  <a:lnTo>
                    <a:pt x="51" y="396"/>
                  </a:lnTo>
                  <a:lnTo>
                    <a:pt x="48" y="418"/>
                  </a:lnTo>
                  <a:lnTo>
                    <a:pt x="33" y="431"/>
                  </a:lnTo>
                  <a:lnTo>
                    <a:pt x="37" y="437"/>
                  </a:lnTo>
                  <a:lnTo>
                    <a:pt x="22" y="460"/>
                  </a:lnTo>
                  <a:lnTo>
                    <a:pt x="7" y="460"/>
                  </a:lnTo>
                  <a:lnTo>
                    <a:pt x="0" y="493"/>
                  </a:lnTo>
                  <a:lnTo>
                    <a:pt x="15" y="515"/>
                  </a:lnTo>
                  <a:lnTo>
                    <a:pt x="11" y="545"/>
                  </a:lnTo>
                  <a:lnTo>
                    <a:pt x="15" y="545"/>
                  </a:lnTo>
                  <a:lnTo>
                    <a:pt x="37" y="534"/>
                  </a:lnTo>
                  <a:lnTo>
                    <a:pt x="60" y="545"/>
                  </a:lnTo>
                  <a:lnTo>
                    <a:pt x="67" y="548"/>
                  </a:lnTo>
                  <a:lnTo>
                    <a:pt x="100" y="545"/>
                  </a:lnTo>
                  <a:lnTo>
                    <a:pt x="110" y="563"/>
                  </a:lnTo>
                  <a:lnTo>
                    <a:pt x="121" y="578"/>
                  </a:lnTo>
                  <a:lnTo>
                    <a:pt x="141" y="566"/>
                  </a:lnTo>
                  <a:lnTo>
                    <a:pt x="246" y="507"/>
                  </a:lnTo>
                  <a:lnTo>
                    <a:pt x="309" y="470"/>
                  </a:lnTo>
                  <a:lnTo>
                    <a:pt x="309" y="437"/>
                  </a:lnTo>
                  <a:lnTo>
                    <a:pt x="491" y="396"/>
                  </a:lnTo>
                  <a:lnTo>
                    <a:pt x="672" y="357"/>
                  </a:lnTo>
                  <a:lnTo>
                    <a:pt x="713" y="347"/>
                  </a:lnTo>
                  <a:lnTo>
                    <a:pt x="587" y="18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496" y="1804"/>
              <a:ext cx="157" cy="201"/>
            </a:xfrm>
            <a:custGeom>
              <a:avLst/>
              <a:gdLst>
                <a:gd name="T0" fmla="*/ 1 w 288"/>
                <a:gd name="T1" fmla="*/ 0 h 417"/>
                <a:gd name="T2" fmla="*/ 1 w 288"/>
                <a:gd name="T3" fmla="*/ 0 h 417"/>
                <a:gd name="T4" fmla="*/ 1 w 288"/>
                <a:gd name="T5" fmla="*/ 0 h 417"/>
                <a:gd name="T6" fmla="*/ 1 w 288"/>
                <a:gd name="T7" fmla="*/ 0 h 417"/>
                <a:gd name="T8" fmla="*/ 1 w 288"/>
                <a:gd name="T9" fmla="*/ 0 h 417"/>
                <a:gd name="T10" fmla="*/ 0 w 288"/>
                <a:gd name="T11" fmla="*/ 0 h 417"/>
                <a:gd name="T12" fmla="*/ 1 w 288"/>
                <a:gd name="T13" fmla="*/ 0 h 417"/>
                <a:gd name="T14" fmla="*/ 1 w 288"/>
                <a:gd name="T15" fmla="*/ 0 h 417"/>
                <a:gd name="T16" fmla="*/ 1 w 288"/>
                <a:gd name="T17" fmla="*/ 0 h 417"/>
                <a:gd name="T18" fmla="*/ 1 w 288"/>
                <a:gd name="T19" fmla="*/ 0 h 417"/>
                <a:gd name="T20" fmla="*/ 1 w 288"/>
                <a:gd name="T21" fmla="*/ 0 h 417"/>
                <a:gd name="T22" fmla="*/ 1 w 288"/>
                <a:gd name="T23" fmla="*/ 0 h 417"/>
                <a:gd name="T24" fmla="*/ 1 w 288"/>
                <a:gd name="T25" fmla="*/ 0 h 417"/>
                <a:gd name="T26" fmla="*/ 1 w 288"/>
                <a:gd name="T27" fmla="*/ 0 h 417"/>
                <a:gd name="T28" fmla="*/ 1 w 288"/>
                <a:gd name="T29" fmla="*/ 0 h 417"/>
                <a:gd name="T30" fmla="*/ 1 w 288"/>
                <a:gd name="T31" fmla="*/ 0 h 417"/>
                <a:gd name="T32" fmla="*/ 1 w 288"/>
                <a:gd name="T33" fmla="*/ 0 h 417"/>
                <a:gd name="T34" fmla="*/ 1 w 288"/>
                <a:gd name="T35" fmla="*/ 0 h 417"/>
                <a:gd name="T36" fmla="*/ 1 w 288"/>
                <a:gd name="T37" fmla="*/ 0 h 417"/>
                <a:gd name="T38" fmla="*/ 1 w 288"/>
                <a:gd name="T39" fmla="*/ 0 h 417"/>
                <a:gd name="T40" fmla="*/ 1 w 288"/>
                <a:gd name="T41" fmla="*/ 0 h 417"/>
                <a:gd name="T42" fmla="*/ 1 w 288"/>
                <a:gd name="T43" fmla="*/ 0 h 417"/>
                <a:gd name="T44" fmla="*/ 1 w 288"/>
                <a:gd name="T45" fmla="*/ 0 h 417"/>
                <a:gd name="T46" fmla="*/ 1 w 288"/>
                <a:gd name="T47" fmla="*/ 0 h 417"/>
                <a:gd name="T48" fmla="*/ 1 w 288"/>
                <a:gd name="T49" fmla="*/ 0 h 417"/>
                <a:gd name="T50" fmla="*/ 1 w 288"/>
                <a:gd name="T51" fmla="*/ 0 h 417"/>
                <a:gd name="T52" fmla="*/ 1 w 288"/>
                <a:gd name="T53" fmla="*/ 0 h 417"/>
                <a:gd name="T54" fmla="*/ 1 w 288"/>
                <a:gd name="T55" fmla="*/ 0 h 417"/>
                <a:gd name="T56" fmla="*/ 1 w 288"/>
                <a:gd name="T57" fmla="*/ 0 h 417"/>
                <a:gd name="T58" fmla="*/ 1 w 288"/>
                <a:gd name="T59" fmla="*/ 0 h 417"/>
                <a:gd name="T60" fmla="*/ 1 w 288"/>
                <a:gd name="T61" fmla="*/ 0 h 417"/>
                <a:gd name="T62" fmla="*/ 1 w 288"/>
                <a:gd name="T63" fmla="*/ 0 h 417"/>
                <a:gd name="T64" fmla="*/ 1 w 288"/>
                <a:gd name="T65" fmla="*/ 0 h 417"/>
                <a:gd name="T66" fmla="*/ 1 w 288"/>
                <a:gd name="T67" fmla="*/ 0 h 417"/>
                <a:gd name="T68" fmla="*/ 1 w 288"/>
                <a:gd name="T69" fmla="*/ 0 h 417"/>
                <a:gd name="T70" fmla="*/ 1 w 288"/>
                <a:gd name="T71" fmla="*/ 0 h 417"/>
                <a:gd name="T72" fmla="*/ 1 w 288"/>
                <a:gd name="T73" fmla="*/ 0 h 417"/>
                <a:gd name="T74" fmla="*/ 1 w 288"/>
                <a:gd name="T75" fmla="*/ 0 h 417"/>
                <a:gd name="T76" fmla="*/ 1 w 288"/>
                <a:gd name="T77" fmla="*/ 0 h 417"/>
                <a:gd name="T78" fmla="*/ 1 w 288"/>
                <a:gd name="T79" fmla="*/ 0 h 417"/>
                <a:gd name="T80" fmla="*/ 1 w 288"/>
                <a:gd name="T81" fmla="*/ 0 h 417"/>
                <a:gd name="T82" fmla="*/ 1 w 288"/>
                <a:gd name="T83" fmla="*/ 0 h 417"/>
                <a:gd name="T84" fmla="*/ 1 w 288"/>
                <a:gd name="T85" fmla="*/ 0 h 4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417">
                  <a:moveTo>
                    <a:pt x="211" y="25"/>
                  </a:moveTo>
                  <a:lnTo>
                    <a:pt x="47" y="0"/>
                  </a:lnTo>
                  <a:lnTo>
                    <a:pt x="33" y="11"/>
                  </a:lnTo>
                  <a:lnTo>
                    <a:pt x="19" y="16"/>
                  </a:lnTo>
                  <a:lnTo>
                    <a:pt x="15" y="58"/>
                  </a:lnTo>
                  <a:lnTo>
                    <a:pt x="0" y="76"/>
                  </a:lnTo>
                  <a:lnTo>
                    <a:pt x="8" y="110"/>
                  </a:lnTo>
                  <a:lnTo>
                    <a:pt x="19" y="142"/>
                  </a:lnTo>
                  <a:lnTo>
                    <a:pt x="43" y="154"/>
                  </a:lnTo>
                  <a:lnTo>
                    <a:pt x="62" y="210"/>
                  </a:lnTo>
                  <a:lnTo>
                    <a:pt x="33" y="223"/>
                  </a:lnTo>
                  <a:lnTo>
                    <a:pt x="27" y="241"/>
                  </a:lnTo>
                  <a:lnTo>
                    <a:pt x="40" y="263"/>
                  </a:lnTo>
                  <a:lnTo>
                    <a:pt x="43" y="274"/>
                  </a:lnTo>
                  <a:lnTo>
                    <a:pt x="27" y="280"/>
                  </a:lnTo>
                  <a:lnTo>
                    <a:pt x="47" y="300"/>
                  </a:lnTo>
                  <a:lnTo>
                    <a:pt x="73" y="300"/>
                  </a:lnTo>
                  <a:lnTo>
                    <a:pt x="73" y="337"/>
                  </a:lnTo>
                  <a:lnTo>
                    <a:pt x="81" y="352"/>
                  </a:lnTo>
                  <a:lnTo>
                    <a:pt x="80" y="370"/>
                  </a:lnTo>
                  <a:lnTo>
                    <a:pt x="81" y="379"/>
                  </a:lnTo>
                  <a:lnTo>
                    <a:pt x="96" y="364"/>
                  </a:lnTo>
                  <a:lnTo>
                    <a:pt x="111" y="378"/>
                  </a:lnTo>
                  <a:lnTo>
                    <a:pt x="122" y="363"/>
                  </a:lnTo>
                  <a:lnTo>
                    <a:pt x="134" y="370"/>
                  </a:lnTo>
                  <a:lnTo>
                    <a:pt x="129" y="390"/>
                  </a:lnTo>
                  <a:lnTo>
                    <a:pt x="129" y="400"/>
                  </a:lnTo>
                  <a:lnTo>
                    <a:pt x="198" y="417"/>
                  </a:lnTo>
                  <a:lnTo>
                    <a:pt x="199" y="400"/>
                  </a:lnTo>
                  <a:lnTo>
                    <a:pt x="207" y="406"/>
                  </a:lnTo>
                  <a:lnTo>
                    <a:pt x="243" y="298"/>
                  </a:lnTo>
                  <a:lnTo>
                    <a:pt x="272" y="300"/>
                  </a:lnTo>
                  <a:lnTo>
                    <a:pt x="284" y="268"/>
                  </a:lnTo>
                  <a:lnTo>
                    <a:pt x="288" y="253"/>
                  </a:lnTo>
                  <a:lnTo>
                    <a:pt x="243" y="247"/>
                  </a:lnTo>
                  <a:lnTo>
                    <a:pt x="199" y="263"/>
                  </a:lnTo>
                  <a:lnTo>
                    <a:pt x="176" y="285"/>
                  </a:lnTo>
                  <a:lnTo>
                    <a:pt x="178" y="195"/>
                  </a:lnTo>
                  <a:lnTo>
                    <a:pt x="192" y="183"/>
                  </a:lnTo>
                  <a:lnTo>
                    <a:pt x="204" y="76"/>
                  </a:lnTo>
                  <a:lnTo>
                    <a:pt x="198" y="58"/>
                  </a:lnTo>
                  <a:lnTo>
                    <a:pt x="211" y="43"/>
                  </a:lnTo>
                  <a:lnTo>
                    <a:pt x="211" y="25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981" y="2767"/>
              <a:ext cx="530" cy="346"/>
            </a:xfrm>
            <a:custGeom>
              <a:avLst/>
              <a:gdLst>
                <a:gd name="T0" fmla="*/ 1 w 974"/>
                <a:gd name="T1" fmla="*/ 0 h 719"/>
                <a:gd name="T2" fmla="*/ 1 w 974"/>
                <a:gd name="T3" fmla="*/ 0 h 719"/>
                <a:gd name="T4" fmla="*/ 1 w 974"/>
                <a:gd name="T5" fmla="*/ 0 h 719"/>
                <a:gd name="T6" fmla="*/ 1 w 974"/>
                <a:gd name="T7" fmla="*/ 0 h 719"/>
                <a:gd name="T8" fmla="*/ 1 w 974"/>
                <a:gd name="T9" fmla="*/ 0 h 719"/>
                <a:gd name="T10" fmla="*/ 1 w 974"/>
                <a:gd name="T11" fmla="*/ 0 h 719"/>
                <a:gd name="T12" fmla="*/ 1 w 974"/>
                <a:gd name="T13" fmla="*/ 0 h 719"/>
                <a:gd name="T14" fmla="*/ 1 w 974"/>
                <a:gd name="T15" fmla="*/ 0 h 719"/>
                <a:gd name="T16" fmla="*/ 1 w 974"/>
                <a:gd name="T17" fmla="*/ 0 h 719"/>
                <a:gd name="T18" fmla="*/ 1 w 974"/>
                <a:gd name="T19" fmla="*/ 0 h 719"/>
                <a:gd name="T20" fmla="*/ 1 w 974"/>
                <a:gd name="T21" fmla="*/ 0 h 719"/>
                <a:gd name="T22" fmla="*/ 1 w 974"/>
                <a:gd name="T23" fmla="*/ 0 h 719"/>
                <a:gd name="T24" fmla="*/ 1 w 974"/>
                <a:gd name="T25" fmla="*/ 0 h 719"/>
                <a:gd name="T26" fmla="*/ 1 w 974"/>
                <a:gd name="T27" fmla="*/ 0 h 719"/>
                <a:gd name="T28" fmla="*/ 1 w 974"/>
                <a:gd name="T29" fmla="*/ 0 h 719"/>
                <a:gd name="T30" fmla="*/ 1 w 974"/>
                <a:gd name="T31" fmla="*/ 0 h 719"/>
                <a:gd name="T32" fmla="*/ 1 w 974"/>
                <a:gd name="T33" fmla="*/ 0 h 719"/>
                <a:gd name="T34" fmla="*/ 1 w 974"/>
                <a:gd name="T35" fmla="*/ 0 h 719"/>
                <a:gd name="T36" fmla="*/ 1 w 974"/>
                <a:gd name="T37" fmla="*/ 0 h 719"/>
                <a:gd name="T38" fmla="*/ 1 w 974"/>
                <a:gd name="T39" fmla="*/ 0 h 719"/>
                <a:gd name="T40" fmla="*/ 1 w 974"/>
                <a:gd name="T41" fmla="*/ 0 h 719"/>
                <a:gd name="T42" fmla="*/ 1 w 974"/>
                <a:gd name="T43" fmla="*/ 0 h 719"/>
                <a:gd name="T44" fmla="*/ 1 w 974"/>
                <a:gd name="T45" fmla="*/ 0 h 719"/>
                <a:gd name="T46" fmla="*/ 1 w 974"/>
                <a:gd name="T47" fmla="*/ 0 h 719"/>
                <a:gd name="T48" fmla="*/ 1 w 974"/>
                <a:gd name="T49" fmla="*/ 0 h 719"/>
                <a:gd name="T50" fmla="*/ 1 w 974"/>
                <a:gd name="T51" fmla="*/ 0 h 719"/>
                <a:gd name="T52" fmla="*/ 1 w 974"/>
                <a:gd name="T53" fmla="*/ 0 h 719"/>
                <a:gd name="T54" fmla="*/ 1 w 974"/>
                <a:gd name="T55" fmla="*/ 0 h 719"/>
                <a:gd name="T56" fmla="*/ 1 w 974"/>
                <a:gd name="T57" fmla="*/ 0 h 719"/>
                <a:gd name="T58" fmla="*/ 1 w 974"/>
                <a:gd name="T59" fmla="*/ 0 h 719"/>
                <a:gd name="T60" fmla="*/ 1 w 974"/>
                <a:gd name="T61" fmla="*/ 0 h 719"/>
                <a:gd name="T62" fmla="*/ 1 w 974"/>
                <a:gd name="T63" fmla="*/ 0 h 719"/>
                <a:gd name="T64" fmla="*/ 1 w 974"/>
                <a:gd name="T65" fmla="*/ 0 h 719"/>
                <a:gd name="T66" fmla="*/ 1 w 974"/>
                <a:gd name="T67" fmla="*/ 0 h 719"/>
                <a:gd name="T68" fmla="*/ 1 w 974"/>
                <a:gd name="T69" fmla="*/ 0 h 719"/>
                <a:gd name="T70" fmla="*/ 1 w 974"/>
                <a:gd name="T71" fmla="*/ 0 h 719"/>
                <a:gd name="T72" fmla="*/ 1 w 974"/>
                <a:gd name="T73" fmla="*/ 0 h 719"/>
                <a:gd name="T74" fmla="*/ 1 w 974"/>
                <a:gd name="T75" fmla="*/ 0 h 719"/>
                <a:gd name="T76" fmla="*/ 0 w 974"/>
                <a:gd name="T77" fmla="*/ 0 h 719"/>
                <a:gd name="T78" fmla="*/ 0 w 974"/>
                <a:gd name="T79" fmla="*/ 0 h 719"/>
                <a:gd name="T80" fmla="*/ 1 w 974"/>
                <a:gd name="T81" fmla="*/ 0 h 719"/>
                <a:gd name="T82" fmla="*/ 1 w 974"/>
                <a:gd name="T83" fmla="*/ 0 h 719"/>
                <a:gd name="T84" fmla="*/ 1 w 974"/>
                <a:gd name="T85" fmla="*/ 0 h 719"/>
                <a:gd name="T86" fmla="*/ 1 w 974"/>
                <a:gd name="T87" fmla="*/ 0 h 719"/>
                <a:gd name="T88" fmla="*/ 1 w 974"/>
                <a:gd name="T89" fmla="*/ 0 h 719"/>
                <a:gd name="T90" fmla="*/ 1 w 974"/>
                <a:gd name="T91" fmla="*/ 0 h 719"/>
                <a:gd name="T92" fmla="*/ 1 w 974"/>
                <a:gd name="T93" fmla="*/ 0 h 719"/>
                <a:gd name="T94" fmla="*/ 1 w 974"/>
                <a:gd name="T95" fmla="*/ 0 h 7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74" h="719">
                  <a:moveTo>
                    <a:pt x="85" y="103"/>
                  </a:moveTo>
                  <a:lnTo>
                    <a:pt x="118" y="93"/>
                  </a:lnTo>
                  <a:lnTo>
                    <a:pt x="172" y="59"/>
                  </a:lnTo>
                  <a:lnTo>
                    <a:pt x="262" y="75"/>
                  </a:lnTo>
                  <a:lnTo>
                    <a:pt x="280" y="20"/>
                  </a:lnTo>
                  <a:lnTo>
                    <a:pt x="475" y="52"/>
                  </a:lnTo>
                  <a:lnTo>
                    <a:pt x="490" y="0"/>
                  </a:lnTo>
                  <a:lnTo>
                    <a:pt x="831" y="59"/>
                  </a:lnTo>
                  <a:lnTo>
                    <a:pt x="870" y="52"/>
                  </a:lnTo>
                  <a:lnTo>
                    <a:pt x="881" y="70"/>
                  </a:lnTo>
                  <a:lnTo>
                    <a:pt x="881" y="88"/>
                  </a:lnTo>
                  <a:lnTo>
                    <a:pt x="849" y="96"/>
                  </a:lnTo>
                  <a:lnTo>
                    <a:pt x="875" y="117"/>
                  </a:lnTo>
                  <a:lnTo>
                    <a:pt x="881" y="154"/>
                  </a:lnTo>
                  <a:lnTo>
                    <a:pt x="901" y="159"/>
                  </a:lnTo>
                  <a:lnTo>
                    <a:pt x="884" y="188"/>
                  </a:lnTo>
                  <a:lnTo>
                    <a:pt x="919" y="217"/>
                  </a:lnTo>
                  <a:lnTo>
                    <a:pt x="899" y="250"/>
                  </a:lnTo>
                  <a:lnTo>
                    <a:pt x="925" y="284"/>
                  </a:lnTo>
                  <a:lnTo>
                    <a:pt x="952" y="284"/>
                  </a:lnTo>
                  <a:lnTo>
                    <a:pt x="952" y="301"/>
                  </a:lnTo>
                  <a:lnTo>
                    <a:pt x="937" y="315"/>
                  </a:lnTo>
                  <a:lnTo>
                    <a:pt x="944" y="328"/>
                  </a:lnTo>
                  <a:lnTo>
                    <a:pt x="966" y="346"/>
                  </a:lnTo>
                  <a:lnTo>
                    <a:pt x="966" y="361"/>
                  </a:lnTo>
                  <a:lnTo>
                    <a:pt x="944" y="390"/>
                  </a:lnTo>
                  <a:lnTo>
                    <a:pt x="948" y="441"/>
                  </a:lnTo>
                  <a:lnTo>
                    <a:pt x="966" y="448"/>
                  </a:lnTo>
                  <a:lnTo>
                    <a:pt x="974" y="482"/>
                  </a:lnTo>
                  <a:lnTo>
                    <a:pt x="952" y="521"/>
                  </a:lnTo>
                  <a:lnTo>
                    <a:pt x="966" y="526"/>
                  </a:lnTo>
                  <a:lnTo>
                    <a:pt x="966" y="598"/>
                  </a:lnTo>
                  <a:lnTo>
                    <a:pt x="952" y="617"/>
                  </a:lnTo>
                  <a:lnTo>
                    <a:pt x="974" y="628"/>
                  </a:lnTo>
                  <a:lnTo>
                    <a:pt x="966" y="680"/>
                  </a:lnTo>
                  <a:lnTo>
                    <a:pt x="952" y="683"/>
                  </a:lnTo>
                  <a:lnTo>
                    <a:pt x="952" y="711"/>
                  </a:lnTo>
                  <a:lnTo>
                    <a:pt x="944" y="719"/>
                  </a:lnTo>
                  <a:lnTo>
                    <a:pt x="0" y="574"/>
                  </a:lnTo>
                  <a:lnTo>
                    <a:pt x="0" y="550"/>
                  </a:lnTo>
                  <a:lnTo>
                    <a:pt x="47" y="346"/>
                  </a:lnTo>
                  <a:lnTo>
                    <a:pt x="56" y="334"/>
                  </a:lnTo>
                  <a:lnTo>
                    <a:pt x="76" y="260"/>
                  </a:lnTo>
                  <a:lnTo>
                    <a:pt x="108" y="264"/>
                  </a:lnTo>
                  <a:lnTo>
                    <a:pt x="137" y="174"/>
                  </a:lnTo>
                  <a:lnTo>
                    <a:pt x="100" y="166"/>
                  </a:lnTo>
                  <a:lnTo>
                    <a:pt x="108" y="110"/>
                  </a:lnTo>
                  <a:lnTo>
                    <a:pt x="85" y="103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790" y="2174"/>
              <a:ext cx="483" cy="261"/>
            </a:xfrm>
            <a:custGeom>
              <a:avLst/>
              <a:gdLst>
                <a:gd name="T0" fmla="*/ 1 w 891"/>
                <a:gd name="T1" fmla="*/ 0 h 543"/>
                <a:gd name="T2" fmla="*/ 1 w 891"/>
                <a:gd name="T3" fmla="*/ 0 h 543"/>
                <a:gd name="T4" fmla="*/ 1 w 891"/>
                <a:gd name="T5" fmla="*/ 0 h 543"/>
                <a:gd name="T6" fmla="*/ 1 w 891"/>
                <a:gd name="T7" fmla="*/ 0 h 543"/>
                <a:gd name="T8" fmla="*/ 1 w 891"/>
                <a:gd name="T9" fmla="*/ 0 h 543"/>
                <a:gd name="T10" fmla="*/ 1 w 891"/>
                <a:gd name="T11" fmla="*/ 0 h 543"/>
                <a:gd name="T12" fmla="*/ 1 w 891"/>
                <a:gd name="T13" fmla="*/ 0 h 543"/>
                <a:gd name="T14" fmla="*/ 1 w 891"/>
                <a:gd name="T15" fmla="*/ 0 h 543"/>
                <a:gd name="T16" fmla="*/ 1 w 891"/>
                <a:gd name="T17" fmla="*/ 0 h 543"/>
                <a:gd name="T18" fmla="*/ 1 w 891"/>
                <a:gd name="T19" fmla="*/ 0 h 543"/>
                <a:gd name="T20" fmla="*/ 1 w 891"/>
                <a:gd name="T21" fmla="*/ 0 h 543"/>
                <a:gd name="T22" fmla="*/ 1 w 891"/>
                <a:gd name="T23" fmla="*/ 0 h 543"/>
                <a:gd name="T24" fmla="*/ 1 w 891"/>
                <a:gd name="T25" fmla="*/ 0 h 543"/>
                <a:gd name="T26" fmla="*/ 1 w 891"/>
                <a:gd name="T27" fmla="*/ 0 h 543"/>
                <a:gd name="T28" fmla="*/ 1 w 891"/>
                <a:gd name="T29" fmla="*/ 0 h 543"/>
                <a:gd name="T30" fmla="*/ 1 w 891"/>
                <a:gd name="T31" fmla="*/ 0 h 543"/>
                <a:gd name="T32" fmla="*/ 1 w 891"/>
                <a:gd name="T33" fmla="*/ 0 h 543"/>
                <a:gd name="T34" fmla="*/ 1 w 891"/>
                <a:gd name="T35" fmla="*/ 0 h 543"/>
                <a:gd name="T36" fmla="*/ 1 w 891"/>
                <a:gd name="T37" fmla="*/ 0 h 543"/>
                <a:gd name="T38" fmla="*/ 1 w 891"/>
                <a:gd name="T39" fmla="*/ 0 h 543"/>
                <a:gd name="T40" fmla="*/ 1 w 891"/>
                <a:gd name="T41" fmla="*/ 0 h 543"/>
                <a:gd name="T42" fmla="*/ 1 w 891"/>
                <a:gd name="T43" fmla="*/ 0 h 543"/>
                <a:gd name="T44" fmla="*/ 1 w 891"/>
                <a:gd name="T45" fmla="*/ 0 h 543"/>
                <a:gd name="T46" fmla="*/ 1 w 891"/>
                <a:gd name="T47" fmla="*/ 0 h 543"/>
                <a:gd name="T48" fmla="*/ 1 w 891"/>
                <a:gd name="T49" fmla="*/ 0 h 543"/>
                <a:gd name="T50" fmla="*/ 1 w 891"/>
                <a:gd name="T51" fmla="*/ 0 h 543"/>
                <a:gd name="T52" fmla="*/ 1 w 891"/>
                <a:gd name="T53" fmla="*/ 0 h 543"/>
                <a:gd name="T54" fmla="*/ 1 w 891"/>
                <a:gd name="T55" fmla="*/ 0 h 543"/>
                <a:gd name="T56" fmla="*/ 1 w 891"/>
                <a:gd name="T57" fmla="*/ 0 h 543"/>
                <a:gd name="T58" fmla="*/ 1 w 891"/>
                <a:gd name="T59" fmla="*/ 0 h 543"/>
                <a:gd name="T60" fmla="*/ 1 w 891"/>
                <a:gd name="T61" fmla="*/ 0 h 543"/>
                <a:gd name="T62" fmla="*/ 1 w 891"/>
                <a:gd name="T63" fmla="*/ 0 h 543"/>
                <a:gd name="T64" fmla="*/ 1 w 891"/>
                <a:gd name="T65" fmla="*/ 0 h 543"/>
                <a:gd name="T66" fmla="*/ 1 w 891"/>
                <a:gd name="T67" fmla="*/ 0 h 543"/>
                <a:gd name="T68" fmla="*/ 1 w 891"/>
                <a:gd name="T69" fmla="*/ 0 h 5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1" h="543">
                  <a:moveTo>
                    <a:pt x="462" y="0"/>
                  </a:moveTo>
                  <a:lnTo>
                    <a:pt x="478" y="6"/>
                  </a:lnTo>
                  <a:lnTo>
                    <a:pt x="561" y="72"/>
                  </a:lnTo>
                  <a:lnTo>
                    <a:pt x="596" y="56"/>
                  </a:lnTo>
                  <a:lnTo>
                    <a:pt x="634" y="48"/>
                  </a:lnTo>
                  <a:lnTo>
                    <a:pt x="657" y="56"/>
                  </a:lnTo>
                  <a:lnTo>
                    <a:pt x="664" y="92"/>
                  </a:lnTo>
                  <a:lnTo>
                    <a:pt x="670" y="104"/>
                  </a:lnTo>
                  <a:lnTo>
                    <a:pt x="685" y="115"/>
                  </a:lnTo>
                  <a:lnTo>
                    <a:pt x="681" y="122"/>
                  </a:lnTo>
                  <a:lnTo>
                    <a:pt x="693" y="129"/>
                  </a:lnTo>
                  <a:lnTo>
                    <a:pt x="685" y="145"/>
                  </a:lnTo>
                  <a:lnTo>
                    <a:pt x="700" y="160"/>
                  </a:lnTo>
                  <a:lnTo>
                    <a:pt x="693" y="188"/>
                  </a:lnTo>
                  <a:lnTo>
                    <a:pt x="685" y="210"/>
                  </a:lnTo>
                  <a:lnTo>
                    <a:pt x="718" y="215"/>
                  </a:lnTo>
                  <a:lnTo>
                    <a:pt x="729" y="258"/>
                  </a:lnTo>
                  <a:lnTo>
                    <a:pt x="751" y="246"/>
                  </a:lnTo>
                  <a:lnTo>
                    <a:pt x="759" y="288"/>
                  </a:lnTo>
                  <a:lnTo>
                    <a:pt x="793" y="283"/>
                  </a:lnTo>
                  <a:lnTo>
                    <a:pt x="844" y="328"/>
                  </a:lnTo>
                  <a:lnTo>
                    <a:pt x="844" y="362"/>
                  </a:lnTo>
                  <a:lnTo>
                    <a:pt x="829" y="387"/>
                  </a:lnTo>
                  <a:lnTo>
                    <a:pt x="836" y="412"/>
                  </a:lnTo>
                  <a:lnTo>
                    <a:pt x="877" y="452"/>
                  </a:lnTo>
                  <a:lnTo>
                    <a:pt x="874" y="471"/>
                  </a:lnTo>
                  <a:lnTo>
                    <a:pt x="891" y="477"/>
                  </a:lnTo>
                  <a:lnTo>
                    <a:pt x="864" y="500"/>
                  </a:lnTo>
                  <a:lnTo>
                    <a:pt x="874" y="512"/>
                  </a:lnTo>
                  <a:lnTo>
                    <a:pt x="840" y="532"/>
                  </a:lnTo>
                  <a:lnTo>
                    <a:pt x="819" y="543"/>
                  </a:lnTo>
                  <a:lnTo>
                    <a:pt x="807" y="518"/>
                  </a:lnTo>
                  <a:lnTo>
                    <a:pt x="807" y="500"/>
                  </a:lnTo>
                  <a:lnTo>
                    <a:pt x="793" y="493"/>
                  </a:lnTo>
                  <a:lnTo>
                    <a:pt x="790" y="477"/>
                  </a:lnTo>
                  <a:lnTo>
                    <a:pt x="759" y="456"/>
                  </a:lnTo>
                  <a:lnTo>
                    <a:pt x="687" y="405"/>
                  </a:lnTo>
                  <a:lnTo>
                    <a:pt x="626" y="426"/>
                  </a:lnTo>
                  <a:lnTo>
                    <a:pt x="605" y="452"/>
                  </a:lnTo>
                  <a:lnTo>
                    <a:pt x="515" y="471"/>
                  </a:lnTo>
                  <a:lnTo>
                    <a:pt x="482" y="471"/>
                  </a:lnTo>
                  <a:lnTo>
                    <a:pt x="472" y="456"/>
                  </a:lnTo>
                  <a:lnTo>
                    <a:pt x="445" y="457"/>
                  </a:lnTo>
                  <a:lnTo>
                    <a:pt x="368" y="426"/>
                  </a:lnTo>
                  <a:lnTo>
                    <a:pt x="343" y="408"/>
                  </a:lnTo>
                  <a:lnTo>
                    <a:pt x="321" y="428"/>
                  </a:lnTo>
                  <a:lnTo>
                    <a:pt x="301" y="431"/>
                  </a:lnTo>
                  <a:lnTo>
                    <a:pt x="284" y="417"/>
                  </a:lnTo>
                  <a:lnTo>
                    <a:pt x="261" y="435"/>
                  </a:lnTo>
                  <a:lnTo>
                    <a:pt x="210" y="444"/>
                  </a:lnTo>
                  <a:lnTo>
                    <a:pt x="176" y="431"/>
                  </a:lnTo>
                  <a:lnTo>
                    <a:pt x="157" y="448"/>
                  </a:lnTo>
                  <a:lnTo>
                    <a:pt x="172" y="474"/>
                  </a:lnTo>
                  <a:lnTo>
                    <a:pt x="172" y="489"/>
                  </a:lnTo>
                  <a:lnTo>
                    <a:pt x="152" y="489"/>
                  </a:lnTo>
                  <a:lnTo>
                    <a:pt x="129" y="494"/>
                  </a:lnTo>
                  <a:lnTo>
                    <a:pt x="0" y="335"/>
                  </a:lnTo>
                  <a:lnTo>
                    <a:pt x="17" y="320"/>
                  </a:lnTo>
                  <a:lnTo>
                    <a:pt x="66" y="292"/>
                  </a:lnTo>
                  <a:lnTo>
                    <a:pt x="102" y="269"/>
                  </a:lnTo>
                  <a:lnTo>
                    <a:pt x="89" y="251"/>
                  </a:lnTo>
                  <a:lnTo>
                    <a:pt x="109" y="239"/>
                  </a:lnTo>
                  <a:lnTo>
                    <a:pt x="117" y="246"/>
                  </a:lnTo>
                  <a:lnTo>
                    <a:pt x="144" y="226"/>
                  </a:lnTo>
                  <a:lnTo>
                    <a:pt x="207" y="171"/>
                  </a:lnTo>
                  <a:lnTo>
                    <a:pt x="323" y="71"/>
                  </a:lnTo>
                  <a:lnTo>
                    <a:pt x="364" y="46"/>
                  </a:lnTo>
                  <a:lnTo>
                    <a:pt x="423" y="22"/>
                  </a:lnTo>
                  <a:lnTo>
                    <a:pt x="445" y="17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882" y="3322"/>
              <a:ext cx="277" cy="291"/>
            </a:xfrm>
            <a:custGeom>
              <a:avLst/>
              <a:gdLst>
                <a:gd name="T0" fmla="*/ 1 w 509"/>
                <a:gd name="T1" fmla="*/ 0 h 602"/>
                <a:gd name="T2" fmla="*/ 1 w 509"/>
                <a:gd name="T3" fmla="*/ 0 h 602"/>
                <a:gd name="T4" fmla="*/ 1 w 509"/>
                <a:gd name="T5" fmla="*/ 0 h 602"/>
                <a:gd name="T6" fmla="*/ 1 w 509"/>
                <a:gd name="T7" fmla="*/ 0 h 602"/>
                <a:gd name="T8" fmla="*/ 1 w 509"/>
                <a:gd name="T9" fmla="*/ 0 h 602"/>
                <a:gd name="T10" fmla="*/ 1 w 509"/>
                <a:gd name="T11" fmla="*/ 0 h 602"/>
                <a:gd name="T12" fmla="*/ 1 w 509"/>
                <a:gd name="T13" fmla="*/ 0 h 602"/>
                <a:gd name="T14" fmla="*/ 1 w 509"/>
                <a:gd name="T15" fmla="*/ 0 h 602"/>
                <a:gd name="T16" fmla="*/ 1 w 509"/>
                <a:gd name="T17" fmla="*/ 0 h 602"/>
                <a:gd name="T18" fmla="*/ 1 w 509"/>
                <a:gd name="T19" fmla="*/ 0 h 602"/>
                <a:gd name="T20" fmla="*/ 1 w 509"/>
                <a:gd name="T21" fmla="*/ 0 h 602"/>
                <a:gd name="T22" fmla="*/ 1 w 509"/>
                <a:gd name="T23" fmla="*/ 0 h 602"/>
                <a:gd name="T24" fmla="*/ 1 w 509"/>
                <a:gd name="T25" fmla="*/ 0 h 602"/>
                <a:gd name="T26" fmla="*/ 1 w 509"/>
                <a:gd name="T27" fmla="*/ 0 h 602"/>
                <a:gd name="T28" fmla="*/ 1 w 509"/>
                <a:gd name="T29" fmla="*/ 0 h 602"/>
                <a:gd name="T30" fmla="*/ 1 w 509"/>
                <a:gd name="T31" fmla="*/ 0 h 602"/>
                <a:gd name="T32" fmla="*/ 1 w 509"/>
                <a:gd name="T33" fmla="*/ 0 h 602"/>
                <a:gd name="T34" fmla="*/ 1 w 509"/>
                <a:gd name="T35" fmla="*/ 0 h 602"/>
                <a:gd name="T36" fmla="*/ 1 w 509"/>
                <a:gd name="T37" fmla="*/ 0 h 602"/>
                <a:gd name="T38" fmla="*/ 1 w 509"/>
                <a:gd name="T39" fmla="*/ 0 h 602"/>
                <a:gd name="T40" fmla="*/ 1 w 509"/>
                <a:gd name="T41" fmla="*/ 0 h 602"/>
                <a:gd name="T42" fmla="*/ 1 w 509"/>
                <a:gd name="T43" fmla="*/ 0 h 602"/>
                <a:gd name="T44" fmla="*/ 1 w 509"/>
                <a:gd name="T45" fmla="*/ 0 h 602"/>
                <a:gd name="T46" fmla="*/ 1 w 509"/>
                <a:gd name="T47" fmla="*/ 0 h 602"/>
                <a:gd name="T48" fmla="*/ 1 w 509"/>
                <a:gd name="T49" fmla="*/ 0 h 602"/>
                <a:gd name="T50" fmla="*/ 1 w 509"/>
                <a:gd name="T51" fmla="*/ 0 h 602"/>
                <a:gd name="T52" fmla="*/ 1 w 509"/>
                <a:gd name="T53" fmla="*/ 0 h 602"/>
                <a:gd name="T54" fmla="*/ 1 w 509"/>
                <a:gd name="T55" fmla="*/ 0 h 602"/>
                <a:gd name="T56" fmla="*/ 1 w 509"/>
                <a:gd name="T57" fmla="*/ 0 h 602"/>
                <a:gd name="T58" fmla="*/ 0 w 509"/>
                <a:gd name="T59" fmla="*/ 0 h 602"/>
                <a:gd name="T60" fmla="*/ 1 w 509"/>
                <a:gd name="T61" fmla="*/ 0 h 602"/>
                <a:gd name="T62" fmla="*/ 1 w 509"/>
                <a:gd name="T63" fmla="*/ 0 h 602"/>
                <a:gd name="T64" fmla="*/ 1 w 509"/>
                <a:gd name="T65" fmla="*/ 0 h 602"/>
                <a:gd name="T66" fmla="*/ 1 w 509"/>
                <a:gd name="T67" fmla="*/ 0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9" h="602">
                  <a:moveTo>
                    <a:pt x="83" y="0"/>
                  </a:moveTo>
                  <a:lnTo>
                    <a:pt x="116" y="14"/>
                  </a:lnTo>
                  <a:lnTo>
                    <a:pt x="116" y="19"/>
                  </a:lnTo>
                  <a:lnTo>
                    <a:pt x="178" y="32"/>
                  </a:lnTo>
                  <a:lnTo>
                    <a:pt x="182" y="45"/>
                  </a:lnTo>
                  <a:lnTo>
                    <a:pt x="200" y="58"/>
                  </a:lnTo>
                  <a:lnTo>
                    <a:pt x="193" y="80"/>
                  </a:lnTo>
                  <a:lnTo>
                    <a:pt x="382" y="117"/>
                  </a:lnTo>
                  <a:lnTo>
                    <a:pt x="389" y="107"/>
                  </a:lnTo>
                  <a:lnTo>
                    <a:pt x="417" y="117"/>
                  </a:lnTo>
                  <a:lnTo>
                    <a:pt x="424" y="139"/>
                  </a:lnTo>
                  <a:lnTo>
                    <a:pt x="509" y="495"/>
                  </a:lnTo>
                  <a:lnTo>
                    <a:pt x="494" y="520"/>
                  </a:lnTo>
                  <a:lnTo>
                    <a:pt x="473" y="518"/>
                  </a:lnTo>
                  <a:lnTo>
                    <a:pt x="467" y="562"/>
                  </a:lnTo>
                  <a:lnTo>
                    <a:pt x="396" y="550"/>
                  </a:lnTo>
                  <a:lnTo>
                    <a:pt x="273" y="576"/>
                  </a:lnTo>
                  <a:lnTo>
                    <a:pt x="267" y="602"/>
                  </a:lnTo>
                  <a:lnTo>
                    <a:pt x="240" y="580"/>
                  </a:lnTo>
                  <a:lnTo>
                    <a:pt x="226" y="562"/>
                  </a:lnTo>
                  <a:lnTo>
                    <a:pt x="208" y="558"/>
                  </a:lnTo>
                  <a:lnTo>
                    <a:pt x="175" y="558"/>
                  </a:lnTo>
                  <a:lnTo>
                    <a:pt x="144" y="520"/>
                  </a:lnTo>
                  <a:lnTo>
                    <a:pt x="127" y="473"/>
                  </a:lnTo>
                  <a:lnTo>
                    <a:pt x="119" y="436"/>
                  </a:lnTo>
                  <a:lnTo>
                    <a:pt x="116" y="429"/>
                  </a:lnTo>
                  <a:lnTo>
                    <a:pt x="68" y="399"/>
                  </a:lnTo>
                  <a:lnTo>
                    <a:pt x="30" y="356"/>
                  </a:lnTo>
                  <a:lnTo>
                    <a:pt x="8" y="330"/>
                  </a:lnTo>
                  <a:lnTo>
                    <a:pt x="0" y="311"/>
                  </a:lnTo>
                  <a:lnTo>
                    <a:pt x="13" y="297"/>
                  </a:lnTo>
                  <a:lnTo>
                    <a:pt x="13" y="283"/>
                  </a:lnTo>
                  <a:lnTo>
                    <a:pt x="75" y="1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319" y="1891"/>
              <a:ext cx="258" cy="239"/>
            </a:xfrm>
            <a:custGeom>
              <a:avLst/>
              <a:gdLst>
                <a:gd name="T0" fmla="*/ 1 w 475"/>
                <a:gd name="T1" fmla="*/ 0 h 498"/>
                <a:gd name="T2" fmla="*/ 1 w 475"/>
                <a:gd name="T3" fmla="*/ 0 h 498"/>
                <a:gd name="T4" fmla="*/ 1 w 475"/>
                <a:gd name="T5" fmla="*/ 0 h 498"/>
                <a:gd name="T6" fmla="*/ 1 w 475"/>
                <a:gd name="T7" fmla="*/ 0 h 498"/>
                <a:gd name="T8" fmla="*/ 1 w 475"/>
                <a:gd name="T9" fmla="*/ 0 h 498"/>
                <a:gd name="T10" fmla="*/ 1 w 475"/>
                <a:gd name="T11" fmla="*/ 0 h 498"/>
                <a:gd name="T12" fmla="*/ 1 w 475"/>
                <a:gd name="T13" fmla="*/ 0 h 498"/>
                <a:gd name="T14" fmla="*/ 1 w 475"/>
                <a:gd name="T15" fmla="*/ 0 h 498"/>
                <a:gd name="T16" fmla="*/ 1 w 475"/>
                <a:gd name="T17" fmla="*/ 0 h 498"/>
                <a:gd name="T18" fmla="*/ 1 w 475"/>
                <a:gd name="T19" fmla="*/ 0 h 498"/>
                <a:gd name="T20" fmla="*/ 1 w 475"/>
                <a:gd name="T21" fmla="*/ 0 h 498"/>
                <a:gd name="T22" fmla="*/ 1 w 475"/>
                <a:gd name="T23" fmla="*/ 0 h 498"/>
                <a:gd name="T24" fmla="*/ 1 w 475"/>
                <a:gd name="T25" fmla="*/ 0 h 498"/>
                <a:gd name="T26" fmla="*/ 1 w 475"/>
                <a:gd name="T27" fmla="*/ 0 h 498"/>
                <a:gd name="T28" fmla="*/ 1 w 475"/>
                <a:gd name="T29" fmla="*/ 0 h 498"/>
                <a:gd name="T30" fmla="*/ 1 w 475"/>
                <a:gd name="T31" fmla="*/ 0 h 498"/>
                <a:gd name="T32" fmla="*/ 1 w 475"/>
                <a:gd name="T33" fmla="*/ 0 h 498"/>
                <a:gd name="T34" fmla="*/ 1 w 475"/>
                <a:gd name="T35" fmla="*/ 0 h 498"/>
                <a:gd name="T36" fmla="*/ 1 w 475"/>
                <a:gd name="T37" fmla="*/ 0 h 498"/>
                <a:gd name="T38" fmla="*/ 1 w 475"/>
                <a:gd name="T39" fmla="*/ 0 h 498"/>
                <a:gd name="T40" fmla="*/ 1 w 475"/>
                <a:gd name="T41" fmla="*/ 0 h 498"/>
                <a:gd name="T42" fmla="*/ 1 w 475"/>
                <a:gd name="T43" fmla="*/ 0 h 498"/>
                <a:gd name="T44" fmla="*/ 1 w 475"/>
                <a:gd name="T45" fmla="*/ 0 h 498"/>
                <a:gd name="T46" fmla="*/ 1 w 475"/>
                <a:gd name="T47" fmla="*/ 0 h 498"/>
                <a:gd name="T48" fmla="*/ 1 w 475"/>
                <a:gd name="T49" fmla="*/ 0 h 498"/>
                <a:gd name="T50" fmla="*/ 1 w 475"/>
                <a:gd name="T51" fmla="*/ 0 h 498"/>
                <a:gd name="T52" fmla="*/ 1 w 475"/>
                <a:gd name="T53" fmla="*/ 0 h 498"/>
                <a:gd name="T54" fmla="*/ 1 w 475"/>
                <a:gd name="T55" fmla="*/ 0 h 498"/>
                <a:gd name="T56" fmla="*/ 1 w 475"/>
                <a:gd name="T57" fmla="*/ 0 h 498"/>
                <a:gd name="T58" fmla="*/ 1 w 475"/>
                <a:gd name="T59" fmla="*/ 0 h 498"/>
                <a:gd name="T60" fmla="*/ 1 w 475"/>
                <a:gd name="T61" fmla="*/ 0 h 498"/>
                <a:gd name="T62" fmla="*/ 1 w 475"/>
                <a:gd name="T63" fmla="*/ 0 h 498"/>
                <a:gd name="T64" fmla="*/ 1 w 475"/>
                <a:gd name="T65" fmla="*/ 0 h 498"/>
                <a:gd name="T66" fmla="*/ 1 w 475"/>
                <a:gd name="T67" fmla="*/ 0 h 498"/>
                <a:gd name="T68" fmla="*/ 1 w 475"/>
                <a:gd name="T69" fmla="*/ 0 h 498"/>
                <a:gd name="T70" fmla="*/ 1 w 475"/>
                <a:gd name="T71" fmla="*/ 0 h 498"/>
                <a:gd name="T72" fmla="*/ 1 w 475"/>
                <a:gd name="T73" fmla="*/ 0 h 498"/>
                <a:gd name="T74" fmla="*/ 1 w 475"/>
                <a:gd name="T75" fmla="*/ 0 h 498"/>
                <a:gd name="T76" fmla="*/ 1 w 475"/>
                <a:gd name="T77" fmla="*/ 0 h 498"/>
                <a:gd name="T78" fmla="*/ 1 w 475"/>
                <a:gd name="T79" fmla="*/ 0 h 498"/>
                <a:gd name="T80" fmla="*/ 1 w 475"/>
                <a:gd name="T81" fmla="*/ 0 h 498"/>
                <a:gd name="T82" fmla="*/ 1 w 475"/>
                <a:gd name="T83" fmla="*/ 0 h 498"/>
                <a:gd name="T84" fmla="*/ 1 w 475"/>
                <a:gd name="T85" fmla="*/ 0 h 498"/>
                <a:gd name="T86" fmla="*/ 1 w 475"/>
                <a:gd name="T87" fmla="*/ 0 h 498"/>
                <a:gd name="T88" fmla="*/ 1 w 475"/>
                <a:gd name="T89" fmla="*/ 0 h 498"/>
                <a:gd name="T90" fmla="*/ 1 w 475"/>
                <a:gd name="T91" fmla="*/ 0 h 498"/>
                <a:gd name="T92" fmla="*/ 1 w 475"/>
                <a:gd name="T93" fmla="*/ 0 h 498"/>
                <a:gd name="T94" fmla="*/ 1 w 475"/>
                <a:gd name="T95" fmla="*/ 0 h 498"/>
                <a:gd name="T96" fmla="*/ 1 w 475"/>
                <a:gd name="T97" fmla="*/ 0 h 498"/>
                <a:gd name="T98" fmla="*/ 1 w 475"/>
                <a:gd name="T99" fmla="*/ 0 h 498"/>
                <a:gd name="T100" fmla="*/ 1 w 475"/>
                <a:gd name="T101" fmla="*/ 0 h 498"/>
                <a:gd name="T102" fmla="*/ 1 w 475"/>
                <a:gd name="T103" fmla="*/ 0 h 498"/>
                <a:gd name="T104" fmla="*/ 1 w 475"/>
                <a:gd name="T105" fmla="*/ 0 h 498"/>
                <a:gd name="T106" fmla="*/ 1 w 475"/>
                <a:gd name="T107" fmla="*/ 0 h 498"/>
                <a:gd name="T108" fmla="*/ 1 w 475"/>
                <a:gd name="T109" fmla="*/ 0 h 498"/>
                <a:gd name="T110" fmla="*/ 1 w 475"/>
                <a:gd name="T111" fmla="*/ 0 h 498"/>
                <a:gd name="T112" fmla="*/ 1 w 475"/>
                <a:gd name="T113" fmla="*/ 0 h 498"/>
                <a:gd name="T114" fmla="*/ 1 w 475"/>
                <a:gd name="T115" fmla="*/ 0 h 498"/>
                <a:gd name="T116" fmla="*/ 0 w 475"/>
                <a:gd name="T117" fmla="*/ 0 h 498"/>
                <a:gd name="T118" fmla="*/ 0 w 475"/>
                <a:gd name="T119" fmla="*/ 0 h 498"/>
                <a:gd name="T120" fmla="*/ 1 w 475"/>
                <a:gd name="T121" fmla="*/ 0 h 498"/>
                <a:gd name="T122" fmla="*/ 1 w 475"/>
                <a:gd name="T123" fmla="*/ 0 h 4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498">
                  <a:moveTo>
                    <a:pt x="352" y="61"/>
                  </a:moveTo>
                  <a:lnTo>
                    <a:pt x="361" y="83"/>
                  </a:lnTo>
                  <a:lnTo>
                    <a:pt x="368" y="94"/>
                  </a:lnTo>
                  <a:lnTo>
                    <a:pt x="352" y="100"/>
                  </a:lnTo>
                  <a:lnTo>
                    <a:pt x="372" y="120"/>
                  </a:lnTo>
                  <a:lnTo>
                    <a:pt x="392" y="120"/>
                  </a:lnTo>
                  <a:lnTo>
                    <a:pt x="392" y="157"/>
                  </a:lnTo>
                  <a:lnTo>
                    <a:pt x="406" y="173"/>
                  </a:lnTo>
                  <a:lnTo>
                    <a:pt x="405" y="190"/>
                  </a:lnTo>
                  <a:lnTo>
                    <a:pt x="406" y="199"/>
                  </a:lnTo>
                  <a:lnTo>
                    <a:pt x="421" y="188"/>
                  </a:lnTo>
                  <a:lnTo>
                    <a:pt x="436" y="198"/>
                  </a:lnTo>
                  <a:lnTo>
                    <a:pt x="447" y="183"/>
                  </a:lnTo>
                  <a:lnTo>
                    <a:pt x="459" y="190"/>
                  </a:lnTo>
                  <a:lnTo>
                    <a:pt x="454" y="210"/>
                  </a:lnTo>
                  <a:lnTo>
                    <a:pt x="454" y="220"/>
                  </a:lnTo>
                  <a:lnTo>
                    <a:pt x="442" y="234"/>
                  </a:lnTo>
                  <a:lnTo>
                    <a:pt x="429" y="243"/>
                  </a:lnTo>
                  <a:lnTo>
                    <a:pt x="422" y="259"/>
                  </a:lnTo>
                  <a:lnTo>
                    <a:pt x="436" y="278"/>
                  </a:lnTo>
                  <a:lnTo>
                    <a:pt x="454" y="289"/>
                  </a:lnTo>
                  <a:lnTo>
                    <a:pt x="462" y="314"/>
                  </a:lnTo>
                  <a:lnTo>
                    <a:pt x="475" y="341"/>
                  </a:lnTo>
                  <a:lnTo>
                    <a:pt x="470" y="364"/>
                  </a:lnTo>
                  <a:lnTo>
                    <a:pt x="436" y="388"/>
                  </a:lnTo>
                  <a:lnTo>
                    <a:pt x="462" y="404"/>
                  </a:lnTo>
                  <a:lnTo>
                    <a:pt x="459" y="424"/>
                  </a:lnTo>
                  <a:lnTo>
                    <a:pt x="442" y="437"/>
                  </a:lnTo>
                  <a:lnTo>
                    <a:pt x="443" y="451"/>
                  </a:lnTo>
                  <a:lnTo>
                    <a:pt x="429" y="473"/>
                  </a:lnTo>
                  <a:lnTo>
                    <a:pt x="388" y="490"/>
                  </a:lnTo>
                  <a:lnTo>
                    <a:pt x="383" y="498"/>
                  </a:lnTo>
                  <a:lnTo>
                    <a:pt x="352" y="491"/>
                  </a:lnTo>
                  <a:lnTo>
                    <a:pt x="319" y="490"/>
                  </a:lnTo>
                  <a:lnTo>
                    <a:pt x="358" y="336"/>
                  </a:lnTo>
                  <a:lnTo>
                    <a:pt x="325" y="336"/>
                  </a:lnTo>
                  <a:lnTo>
                    <a:pt x="288" y="331"/>
                  </a:lnTo>
                  <a:lnTo>
                    <a:pt x="250" y="314"/>
                  </a:lnTo>
                  <a:lnTo>
                    <a:pt x="191" y="314"/>
                  </a:lnTo>
                  <a:lnTo>
                    <a:pt x="153" y="331"/>
                  </a:lnTo>
                  <a:lnTo>
                    <a:pt x="143" y="323"/>
                  </a:lnTo>
                  <a:lnTo>
                    <a:pt x="132" y="305"/>
                  </a:lnTo>
                  <a:lnTo>
                    <a:pt x="107" y="305"/>
                  </a:lnTo>
                  <a:lnTo>
                    <a:pt x="100" y="290"/>
                  </a:lnTo>
                  <a:lnTo>
                    <a:pt x="107" y="234"/>
                  </a:lnTo>
                  <a:lnTo>
                    <a:pt x="86" y="226"/>
                  </a:lnTo>
                  <a:lnTo>
                    <a:pt x="100" y="216"/>
                  </a:lnTo>
                  <a:lnTo>
                    <a:pt x="75" y="199"/>
                  </a:lnTo>
                  <a:lnTo>
                    <a:pt x="85" y="183"/>
                  </a:lnTo>
                  <a:lnTo>
                    <a:pt x="66" y="179"/>
                  </a:lnTo>
                  <a:lnTo>
                    <a:pt x="66" y="160"/>
                  </a:lnTo>
                  <a:lnTo>
                    <a:pt x="75" y="151"/>
                  </a:lnTo>
                  <a:lnTo>
                    <a:pt x="66" y="136"/>
                  </a:lnTo>
                  <a:lnTo>
                    <a:pt x="66" y="76"/>
                  </a:lnTo>
                  <a:lnTo>
                    <a:pt x="30" y="59"/>
                  </a:lnTo>
                  <a:lnTo>
                    <a:pt x="11" y="61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52" y="61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592" y="1745"/>
              <a:ext cx="250" cy="196"/>
            </a:xfrm>
            <a:custGeom>
              <a:avLst/>
              <a:gdLst>
                <a:gd name="T0" fmla="*/ 1 w 459"/>
                <a:gd name="T1" fmla="*/ 0 h 407"/>
                <a:gd name="T2" fmla="*/ 1 w 459"/>
                <a:gd name="T3" fmla="*/ 0 h 407"/>
                <a:gd name="T4" fmla="*/ 1 w 459"/>
                <a:gd name="T5" fmla="*/ 0 h 407"/>
                <a:gd name="T6" fmla="*/ 1 w 459"/>
                <a:gd name="T7" fmla="*/ 0 h 407"/>
                <a:gd name="T8" fmla="*/ 1 w 459"/>
                <a:gd name="T9" fmla="*/ 0 h 407"/>
                <a:gd name="T10" fmla="*/ 1 w 459"/>
                <a:gd name="T11" fmla="*/ 0 h 407"/>
                <a:gd name="T12" fmla="*/ 1 w 459"/>
                <a:gd name="T13" fmla="*/ 0 h 407"/>
                <a:gd name="T14" fmla="*/ 1 w 459"/>
                <a:gd name="T15" fmla="*/ 0 h 407"/>
                <a:gd name="T16" fmla="*/ 1 w 459"/>
                <a:gd name="T17" fmla="*/ 0 h 407"/>
                <a:gd name="T18" fmla="*/ 1 w 459"/>
                <a:gd name="T19" fmla="*/ 0 h 407"/>
                <a:gd name="T20" fmla="*/ 1 w 459"/>
                <a:gd name="T21" fmla="*/ 0 h 407"/>
                <a:gd name="T22" fmla="*/ 1 w 459"/>
                <a:gd name="T23" fmla="*/ 0 h 407"/>
                <a:gd name="T24" fmla="*/ 1 w 459"/>
                <a:gd name="T25" fmla="*/ 0 h 407"/>
                <a:gd name="T26" fmla="*/ 1 w 459"/>
                <a:gd name="T27" fmla="*/ 0 h 407"/>
                <a:gd name="T28" fmla="*/ 1 w 459"/>
                <a:gd name="T29" fmla="*/ 0 h 407"/>
                <a:gd name="T30" fmla="*/ 1 w 459"/>
                <a:gd name="T31" fmla="*/ 0 h 407"/>
                <a:gd name="T32" fmla="*/ 1 w 459"/>
                <a:gd name="T33" fmla="*/ 0 h 407"/>
                <a:gd name="T34" fmla="*/ 1 w 459"/>
                <a:gd name="T35" fmla="*/ 0 h 407"/>
                <a:gd name="T36" fmla="*/ 1 w 459"/>
                <a:gd name="T37" fmla="*/ 0 h 407"/>
                <a:gd name="T38" fmla="*/ 1 w 459"/>
                <a:gd name="T39" fmla="*/ 0 h 407"/>
                <a:gd name="T40" fmla="*/ 1 w 459"/>
                <a:gd name="T41" fmla="*/ 0 h 407"/>
                <a:gd name="T42" fmla="*/ 1 w 459"/>
                <a:gd name="T43" fmla="*/ 0 h 407"/>
                <a:gd name="T44" fmla="*/ 1 w 459"/>
                <a:gd name="T45" fmla="*/ 0 h 407"/>
                <a:gd name="T46" fmla="*/ 1 w 459"/>
                <a:gd name="T47" fmla="*/ 0 h 407"/>
                <a:gd name="T48" fmla="*/ 1 w 459"/>
                <a:gd name="T49" fmla="*/ 0 h 407"/>
                <a:gd name="T50" fmla="*/ 0 w 459"/>
                <a:gd name="T51" fmla="*/ 0 h 407"/>
                <a:gd name="T52" fmla="*/ 1 w 459"/>
                <a:gd name="T53" fmla="*/ 0 h 407"/>
                <a:gd name="T54" fmla="*/ 1 w 459"/>
                <a:gd name="T55" fmla="*/ 0 h 407"/>
                <a:gd name="T56" fmla="*/ 1 w 459"/>
                <a:gd name="T57" fmla="*/ 0 h 407"/>
                <a:gd name="T58" fmla="*/ 1 w 459"/>
                <a:gd name="T59" fmla="*/ 0 h 407"/>
                <a:gd name="T60" fmla="*/ 1 w 459"/>
                <a:gd name="T61" fmla="*/ 0 h 407"/>
                <a:gd name="T62" fmla="*/ 1 w 459"/>
                <a:gd name="T63" fmla="*/ 0 h 407"/>
                <a:gd name="T64" fmla="*/ 1 w 459"/>
                <a:gd name="T65" fmla="*/ 0 h 407"/>
                <a:gd name="T66" fmla="*/ 1 w 459"/>
                <a:gd name="T67" fmla="*/ 0 h 407"/>
                <a:gd name="T68" fmla="*/ 1 w 459"/>
                <a:gd name="T69" fmla="*/ 0 h 407"/>
                <a:gd name="T70" fmla="*/ 1 w 459"/>
                <a:gd name="T71" fmla="*/ 0 h 407"/>
                <a:gd name="T72" fmla="*/ 1 w 459"/>
                <a:gd name="T73" fmla="*/ 0 h 407"/>
                <a:gd name="T74" fmla="*/ 1 w 459"/>
                <a:gd name="T75" fmla="*/ 0 h 407"/>
                <a:gd name="T76" fmla="*/ 1 w 459"/>
                <a:gd name="T77" fmla="*/ 0 h 407"/>
                <a:gd name="T78" fmla="*/ 1 w 459"/>
                <a:gd name="T79" fmla="*/ 0 h 407"/>
                <a:gd name="T80" fmla="*/ 1 w 459"/>
                <a:gd name="T81" fmla="*/ 0 h 407"/>
                <a:gd name="T82" fmla="*/ 1 w 459"/>
                <a:gd name="T83" fmla="*/ 0 h 407"/>
                <a:gd name="T84" fmla="*/ 1 w 459"/>
                <a:gd name="T85" fmla="*/ 0 h 407"/>
                <a:gd name="T86" fmla="*/ 1 w 459"/>
                <a:gd name="T87" fmla="*/ 0 h 407"/>
                <a:gd name="T88" fmla="*/ 1 w 459"/>
                <a:gd name="T89" fmla="*/ 0 h 407"/>
                <a:gd name="T90" fmla="*/ 1 w 459"/>
                <a:gd name="T91" fmla="*/ 0 h 407"/>
                <a:gd name="T92" fmla="*/ 1 w 459"/>
                <a:gd name="T93" fmla="*/ 0 h 407"/>
                <a:gd name="T94" fmla="*/ 1 w 459"/>
                <a:gd name="T95" fmla="*/ 0 h 407"/>
                <a:gd name="T96" fmla="*/ 1 w 459"/>
                <a:gd name="T97" fmla="*/ 0 h 407"/>
                <a:gd name="T98" fmla="*/ 1 w 459"/>
                <a:gd name="T99" fmla="*/ 0 h 4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59" h="407">
                  <a:moveTo>
                    <a:pt x="429" y="16"/>
                  </a:moveTo>
                  <a:lnTo>
                    <a:pt x="459" y="0"/>
                  </a:lnTo>
                  <a:lnTo>
                    <a:pt x="452" y="16"/>
                  </a:lnTo>
                  <a:lnTo>
                    <a:pt x="448" y="41"/>
                  </a:lnTo>
                  <a:lnTo>
                    <a:pt x="429" y="55"/>
                  </a:lnTo>
                  <a:lnTo>
                    <a:pt x="418" y="73"/>
                  </a:lnTo>
                  <a:lnTo>
                    <a:pt x="411" y="79"/>
                  </a:lnTo>
                  <a:lnTo>
                    <a:pt x="429" y="86"/>
                  </a:lnTo>
                  <a:lnTo>
                    <a:pt x="423" y="125"/>
                  </a:lnTo>
                  <a:lnTo>
                    <a:pt x="425" y="147"/>
                  </a:lnTo>
                  <a:lnTo>
                    <a:pt x="399" y="144"/>
                  </a:lnTo>
                  <a:lnTo>
                    <a:pt x="345" y="148"/>
                  </a:lnTo>
                  <a:lnTo>
                    <a:pt x="322" y="180"/>
                  </a:lnTo>
                  <a:lnTo>
                    <a:pt x="300" y="180"/>
                  </a:lnTo>
                  <a:lnTo>
                    <a:pt x="281" y="199"/>
                  </a:lnTo>
                  <a:lnTo>
                    <a:pt x="240" y="206"/>
                  </a:lnTo>
                  <a:lnTo>
                    <a:pt x="215" y="276"/>
                  </a:lnTo>
                  <a:lnTo>
                    <a:pt x="201" y="335"/>
                  </a:lnTo>
                  <a:lnTo>
                    <a:pt x="201" y="368"/>
                  </a:lnTo>
                  <a:lnTo>
                    <a:pt x="177" y="356"/>
                  </a:lnTo>
                  <a:lnTo>
                    <a:pt x="150" y="358"/>
                  </a:lnTo>
                  <a:lnTo>
                    <a:pt x="130" y="368"/>
                  </a:lnTo>
                  <a:lnTo>
                    <a:pt x="112" y="375"/>
                  </a:lnTo>
                  <a:lnTo>
                    <a:pt x="71" y="369"/>
                  </a:lnTo>
                  <a:lnTo>
                    <a:pt x="24" y="385"/>
                  </a:lnTo>
                  <a:lnTo>
                    <a:pt x="0" y="407"/>
                  </a:lnTo>
                  <a:lnTo>
                    <a:pt x="2" y="317"/>
                  </a:lnTo>
                  <a:lnTo>
                    <a:pt x="16" y="305"/>
                  </a:lnTo>
                  <a:lnTo>
                    <a:pt x="28" y="198"/>
                  </a:lnTo>
                  <a:lnTo>
                    <a:pt x="22" y="180"/>
                  </a:lnTo>
                  <a:lnTo>
                    <a:pt x="35" y="165"/>
                  </a:lnTo>
                  <a:lnTo>
                    <a:pt x="35" y="147"/>
                  </a:lnTo>
                  <a:lnTo>
                    <a:pt x="48" y="144"/>
                  </a:lnTo>
                  <a:lnTo>
                    <a:pt x="63" y="148"/>
                  </a:lnTo>
                  <a:lnTo>
                    <a:pt x="89" y="162"/>
                  </a:lnTo>
                  <a:lnTo>
                    <a:pt x="112" y="154"/>
                  </a:lnTo>
                  <a:lnTo>
                    <a:pt x="131" y="148"/>
                  </a:lnTo>
                  <a:lnTo>
                    <a:pt x="197" y="144"/>
                  </a:lnTo>
                  <a:lnTo>
                    <a:pt x="233" y="86"/>
                  </a:lnTo>
                  <a:lnTo>
                    <a:pt x="274" y="52"/>
                  </a:lnTo>
                  <a:lnTo>
                    <a:pt x="281" y="51"/>
                  </a:lnTo>
                  <a:lnTo>
                    <a:pt x="286" y="55"/>
                  </a:lnTo>
                  <a:lnTo>
                    <a:pt x="311" y="55"/>
                  </a:lnTo>
                  <a:lnTo>
                    <a:pt x="315" y="51"/>
                  </a:lnTo>
                  <a:lnTo>
                    <a:pt x="363" y="62"/>
                  </a:lnTo>
                  <a:lnTo>
                    <a:pt x="375" y="40"/>
                  </a:lnTo>
                  <a:lnTo>
                    <a:pt x="393" y="40"/>
                  </a:lnTo>
                  <a:lnTo>
                    <a:pt x="404" y="26"/>
                  </a:lnTo>
                  <a:lnTo>
                    <a:pt x="411" y="26"/>
                  </a:lnTo>
                  <a:lnTo>
                    <a:pt x="429" y="1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603" y="2498"/>
              <a:ext cx="867" cy="464"/>
            </a:xfrm>
            <a:custGeom>
              <a:avLst/>
              <a:gdLst>
                <a:gd name="T0" fmla="*/ 1 w 1593"/>
                <a:gd name="T1" fmla="*/ 0 h 963"/>
                <a:gd name="T2" fmla="*/ 1 w 1593"/>
                <a:gd name="T3" fmla="*/ 0 h 963"/>
                <a:gd name="T4" fmla="*/ 1 w 1593"/>
                <a:gd name="T5" fmla="*/ 0 h 963"/>
                <a:gd name="T6" fmla="*/ 1 w 1593"/>
                <a:gd name="T7" fmla="*/ 0 h 963"/>
                <a:gd name="T8" fmla="*/ 1 w 1593"/>
                <a:gd name="T9" fmla="*/ 0 h 963"/>
                <a:gd name="T10" fmla="*/ 1 w 1593"/>
                <a:gd name="T11" fmla="*/ 0 h 963"/>
                <a:gd name="T12" fmla="*/ 1 w 1593"/>
                <a:gd name="T13" fmla="*/ 0 h 963"/>
                <a:gd name="T14" fmla="*/ 1 w 1593"/>
                <a:gd name="T15" fmla="*/ 0 h 963"/>
                <a:gd name="T16" fmla="*/ 1 w 1593"/>
                <a:gd name="T17" fmla="*/ 0 h 963"/>
                <a:gd name="T18" fmla="*/ 1 w 1593"/>
                <a:gd name="T19" fmla="*/ 0 h 963"/>
                <a:gd name="T20" fmla="*/ 1 w 1593"/>
                <a:gd name="T21" fmla="*/ 0 h 963"/>
                <a:gd name="T22" fmla="*/ 1 w 1593"/>
                <a:gd name="T23" fmla="*/ 0 h 963"/>
                <a:gd name="T24" fmla="*/ 1 w 1593"/>
                <a:gd name="T25" fmla="*/ 0 h 963"/>
                <a:gd name="T26" fmla="*/ 1 w 1593"/>
                <a:gd name="T27" fmla="*/ 0 h 963"/>
                <a:gd name="T28" fmla="*/ 1 w 1593"/>
                <a:gd name="T29" fmla="*/ 0 h 963"/>
                <a:gd name="T30" fmla="*/ 1 w 1593"/>
                <a:gd name="T31" fmla="*/ 0 h 963"/>
                <a:gd name="T32" fmla="*/ 1 w 1593"/>
                <a:gd name="T33" fmla="*/ 0 h 963"/>
                <a:gd name="T34" fmla="*/ 1 w 1593"/>
                <a:gd name="T35" fmla="*/ 0 h 963"/>
                <a:gd name="T36" fmla="*/ 1 w 1593"/>
                <a:gd name="T37" fmla="*/ 0 h 963"/>
                <a:gd name="T38" fmla="*/ 1 w 1593"/>
                <a:gd name="T39" fmla="*/ 0 h 963"/>
                <a:gd name="T40" fmla="*/ 1 w 1593"/>
                <a:gd name="T41" fmla="*/ 0 h 963"/>
                <a:gd name="T42" fmla="*/ 1 w 1593"/>
                <a:gd name="T43" fmla="*/ 0 h 963"/>
                <a:gd name="T44" fmla="*/ 1 w 1593"/>
                <a:gd name="T45" fmla="*/ 0 h 963"/>
                <a:gd name="T46" fmla="*/ 1 w 1593"/>
                <a:gd name="T47" fmla="*/ 0 h 963"/>
                <a:gd name="T48" fmla="*/ 1 w 1593"/>
                <a:gd name="T49" fmla="*/ 0 h 963"/>
                <a:gd name="T50" fmla="*/ 1 w 1593"/>
                <a:gd name="T51" fmla="*/ 0 h 963"/>
                <a:gd name="T52" fmla="*/ 1 w 1593"/>
                <a:gd name="T53" fmla="*/ 0 h 963"/>
                <a:gd name="T54" fmla="*/ 1 w 1593"/>
                <a:gd name="T55" fmla="*/ 0 h 963"/>
                <a:gd name="T56" fmla="*/ 1 w 1593"/>
                <a:gd name="T57" fmla="*/ 0 h 963"/>
                <a:gd name="T58" fmla="*/ 1 w 1593"/>
                <a:gd name="T59" fmla="*/ 0 h 963"/>
                <a:gd name="T60" fmla="*/ 1 w 1593"/>
                <a:gd name="T61" fmla="*/ 0 h 963"/>
                <a:gd name="T62" fmla="*/ 1 w 1593"/>
                <a:gd name="T63" fmla="*/ 0 h 963"/>
                <a:gd name="T64" fmla="*/ 1 w 1593"/>
                <a:gd name="T65" fmla="*/ 0 h 963"/>
                <a:gd name="T66" fmla="*/ 1 w 1593"/>
                <a:gd name="T67" fmla="*/ 0 h 963"/>
                <a:gd name="T68" fmla="*/ 1 w 1593"/>
                <a:gd name="T69" fmla="*/ 0 h 963"/>
                <a:gd name="T70" fmla="*/ 1 w 1593"/>
                <a:gd name="T71" fmla="*/ 0 h 963"/>
                <a:gd name="T72" fmla="*/ 1 w 1593"/>
                <a:gd name="T73" fmla="*/ 0 h 963"/>
                <a:gd name="T74" fmla="*/ 1 w 1593"/>
                <a:gd name="T75" fmla="*/ 0 h 963"/>
                <a:gd name="T76" fmla="*/ 1 w 1593"/>
                <a:gd name="T77" fmla="*/ 0 h 963"/>
                <a:gd name="T78" fmla="*/ 1 w 1593"/>
                <a:gd name="T79" fmla="*/ 0 h 963"/>
                <a:gd name="T80" fmla="*/ 1 w 1593"/>
                <a:gd name="T81" fmla="*/ 0 h 963"/>
                <a:gd name="T82" fmla="*/ 1 w 1593"/>
                <a:gd name="T83" fmla="*/ 0 h 963"/>
                <a:gd name="T84" fmla="*/ 1 w 1593"/>
                <a:gd name="T85" fmla="*/ 0 h 963"/>
                <a:gd name="T86" fmla="*/ 1 w 1593"/>
                <a:gd name="T87" fmla="*/ 0 h 963"/>
                <a:gd name="T88" fmla="*/ 1 w 1593"/>
                <a:gd name="T89" fmla="*/ 0 h 963"/>
                <a:gd name="T90" fmla="*/ 1 w 1593"/>
                <a:gd name="T91" fmla="*/ 0 h 963"/>
                <a:gd name="T92" fmla="*/ 1 w 1593"/>
                <a:gd name="T93" fmla="*/ 0 h 963"/>
                <a:gd name="T94" fmla="*/ 1 w 1593"/>
                <a:gd name="T95" fmla="*/ 0 h 963"/>
                <a:gd name="T96" fmla="*/ 1 w 1593"/>
                <a:gd name="T97" fmla="*/ 0 h 963"/>
                <a:gd name="T98" fmla="*/ 0 w 1593"/>
                <a:gd name="T99" fmla="*/ 0 h 9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93" h="963">
                  <a:moveTo>
                    <a:pt x="272" y="196"/>
                  </a:moveTo>
                  <a:lnTo>
                    <a:pt x="280" y="209"/>
                  </a:lnTo>
                  <a:lnTo>
                    <a:pt x="304" y="250"/>
                  </a:lnTo>
                  <a:lnTo>
                    <a:pt x="304" y="281"/>
                  </a:lnTo>
                  <a:lnTo>
                    <a:pt x="299" y="306"/>
                  </a:lnTo>
                  <a:lnTo>
                    <a:pt x="304" y="331"/>
                  </a:lnTo>
                  <a:lnTo>
                    <a:pt x="328" y="361"/>
                  </a:lnTo>
                  <a:lnTo>
                    <a:pt x="331" y="378"/>
                  </a:lnTo>
                  <a:lnTo>
                    <a:pt x="357" y="385"/>
                  </a:lnTo>
                  <a:lnTo>
                    <a:pt x="388" y="402"/>
                  </a:lnTo>
                  <a:lnTo>
                    <a:pt x="492" y="394"/>
                  </a:lnTo>
                  <a:lnTo>
                    <a:pt x="580" y="393"/>
                  </a:lnTo>
                  <a:lnTo>
                    <a:pt x="601" y="394"/>
                  </a:lnTo>
                  <a:lnTo>
                    <a:pt x="705" y="387"/>
                  </a:lnTo>
                  <a:lnTo>
                    <a:pt x="716" y="361"/>
                  </a:lnTo>
                  <a:lnTo>
                    <a:pt x="746" y="352"/>
                  </a:lnTo>
                  <a:lnTo>
                    <a:pt x="763" y="316"/>
                  </a:lnTo>
                  <a:lnTo>
                    <a:pt x="801" y="302"/>
                  </a:lnTo>
                  <a:lnTo>
                    <a:pt x="813" y="284"/>
                  </a:lnTo>
                  <a:lnTo>
                    <a:pt x="820" y="287"/>
                  </a:lnTo>
                  <a:lnTo>
                    <a:pt x="824" y="302"/>
                  </a:lnTo>
                  <a:lnTo>
                    <a:pt x="837" y="287"/>
                  </a:lnTo>
                  <a:lnTo>
                    <a:pt x="850" y="272"/>
                  </a:lnTo>
                  <a:lnTo>
                    <a:pt x="868" y="280"/>
                  </a:lnTo>
                  <a:lnTo>
                    <a:pt x="894" y="258"/>
                  </a:lnTo>
                  <a:lnTo>
                    <a:pt x="877" y="247"/>
                  </a:lnTo>
                  <a:lnTo>
                    <a:pt x="882" y="226"/>
                  </a:lnTo>
                  <a:lnTo>
                    <a:pt x="901" y="240"/>
                  </a:lnTo>
                  <a:lnTo>
                    <a:pt x="925" y="236"/>
                  </a:lnTo>
                  <a:lnTo>
                    <a:pt x="936" y="242"/>
                  </a:lnTo>
                  <a:lnTo>
                    <a:pt x="938" y="258"/>
                  </a:lnTo>
                  <a:lnTo>
                    <a:pt x="986" y="226"/>
                  </a:lnTo>
                  <a:lnTo>
                    <a:pt x="997" y="240"/>
                  </a:lnTo>
                  <a:lnTo>
                    <a:pt x="1033" y="225"/>
                  </a:lnTo>
                  <a:lnTo>
                    <a:pt x="1058" y="171"/>
                  </a:lnTo>
                  <a:lnTo>
                    <a:pt x="1066" y="134"/>
                  </a:lnTo>
                  <a:lnTo>
                    <a:pt x="1108" y="105"/>
                  </a:lnTo>
                  <a:lnTo>
                    <a:pt x="1272" y="6"/>
                  </a:lnTo>
                  <a:lnTo>
                    <a:pt x="1292" y="0"/>
                  </a:lnTo>
                  <a:lnTo>
                    <a:pt x="1306" y="17"/>
                  </a:lnTo>
                  <a:lnTo>
                    <a:pt x="1335" y="17"/>
                  </a:lnTo>
                  <a:lnTo>
                    <a:pt x="1379" y="79"/>
                  </a:lnTo>
                  <a:lnTo>
                    <a:pt x="1413" y="82"/>
                  </a:lnTo>
                  <a:lnTo>
                    <a:pt x="1423" y="93"/>
                  </a:lnTo>
                  <a:lnTo>
                    <a:pt x="1429" y="107"/>
                  </a:lnTo>
                  <a:lnTo>
                    <a:pt x="1429" y="122"/>
                  </a:lnTo>
                  <a:lnTo>
                    <a:pt x="1410" y="130"/>
                  </a:lnTo>
                  <a:lnTo>
                    <a:pt x="1401" y="140"/>
                  </a:lnTo>
                  <a:lnTo>
                    <a:pt x="1413" y="162"/>
                  </a:lnTo>
                  <a:lnTo>
                    <a:pt x="1399" y="178"/>
                  </a:lnTo>
                  <a:lnTo>
                    <a:pt x="1420" y="199"/>
                  </a:lnTo>
                  <a:lnTo>
                    <a:pt x="1442" y="203"/>
                  </a:lnTo>
                  <a:lnTo>
                    <a:pt x="1464" y="242"/>
                  </a:lnTo>
                  <a:lnTo>
                    <a:pt x="1447" y="258"/>
                  </a:lnTo>
                  <a:lnTo>
                    <a:pt x="1447" y="319"/>
                  </a:lnTo>
                  <a:lnTo>
                    <a:pt x="1564" y="398"/>
                  </a:lnTo>
                  <a:lnTo>
                    <a:pt x="1593" y="521"/>
                  </a:lnTo>
                  <a:lnTo>
                    <a:pt x="1578" y="550"/>
                  </a:lnTo>
                  <a:lnTo>
                    <a:pt x="1553" y="558"/>
                  </a:lnTo>
                  <a:lnTo>
                    <a:pt x="1564" y="578"/>
                  </a:lnTo>
                  <a:lnTo>
                    <a:pt x="1560" y="600"/>
                  </a:lnTo>
                  <a:lnTo>
                    <a:pt x="1564" y="607"/>
                  </a:lnTo>
                  <a:lnTo>
                    <a:pt x="1525" y="617"/>
                  </a:lnTo>
                  <a:lnTo>
                    <a:pt x="1184" y="558"/>
                  </a:lnTo>
                  <a:lnTo>
                    <a:pt x="1169" y="607"/>
                  </a:lnTo>
                  <a:lnTo>
                    <a:pt x="974" y="578"/>
                  </a:lnTo>
                  <a:lnTo>
                    <a:pt x="956" y="633"/>
                  </a:lnTo>
                  <a:lnTo>
                    <a:pt x="866" y="617"/>
                  </a:lnTo>
                  <a:lnTo>
                    <a:pt x="812" y="650"/>
                  </a:lnTo>
                  <a:lnTo>
                    <a:pt x="779" y="661"/>
                  </a:lnTo>
                  <a:lnTo>
                    <a:pt x="764" y="675"/>
                  </a:lnTo>
                  <a:lnTo>
                    <a:pt x="716" y="697"/>
                  </a:lnTo>
                  <a:lnTo>
                    <a:pt x="705" y="694"/>
                  </a:lnTo>
                  <a:lnTo>
                    <a:pt x="663" y="694"/>
                  </a:lnTo>
                  <a:lnTo>
                    <a:pt x="650" y="703"/>
                  </a:lnTo>
                  <a:lnTo>
                    <a:pt x="528" y="681"/>
                  </a:lnTo>
                  <a:lnTo>
                    <a:pt x="492" y="818"/>
                  </a:lnTo>
                  <a:lnTo>
                    <a:pt x="247" y="947"/>
                  </a:lnTo>
                  <a:lnTo>
                    <a:pt x="228" y="963"/>
                  </a:lnTo>
                  <a:lnTo>
                    <a:pt x="215" y="956"/>
                  </a:lnTo>
                  <a:lnTo>
                    <a:pt x="138" y="918"/>
                  </a:lnTo>
                  <a:lnTo>
                    <a:pt x="163" y="910"/>
                  </a:lnTo>
                  <a:lnTo>
                    <a:pt x="130" y="864"/>
                  </a:lnTo>
                  <a:lnTo>
                    <a:pt x="104" y="864"/>
                  </a:lnTo>
                  <a:lnTo>
                    <a:pt x="101" y="842"/>
                  </a:lnTo>
                  <a:lnTo>
                    <a:pt x="73" y="823"/>
                  </a:lnTo>
                  <a:lnTo>
                    <a:pt x="78" y="808"/>
                  </a:lnTo>
                  <a:lnTo>
                    <a:pt x="52" y="802"/>
                  </a:lnTo>
                  <a:lnTo>
                    <a:pt x="36" y="760"/>
                  </a:lnTo>
                  <a:lnTo>
                    <a:pt x="78" y="724"/>
                  </a:lnTo>
                  <a:lnTo>
                    <a:pt x="48" y="699"/>
                  </a:lnTo>
                  <a:lnTo>
                    <a:pt x="53" y="694"/>
                  </a:lnTo>
                  <a:lnTo>
                    <a:pt x="52" y="677"/>
                  </a:lnTo>
                  <a:lnTo>
                    <a:pt x="62" y="666"/>
                  </a:lnTo>
                  <a:lnTo>
                    <a:pt x="67" y="654"/>
                  </a:lnTo>
                  <a:lnTo>
                    <a:pt x="119" y="654"/>
                  </a:lnTo>
                  <a:lnTo>
                    <a:pt x="148" y="555"/>
                  </a:lnTo>
                  <a:lnTo>
                    <a:pt x="89" y="471"/>
                  </a:lnTo>
                  <a:lnTo>
                    <a:pt x="5" y="371"/>
                  </a:lnTo>
                  <a:lnTo>
                    <a:pt x="0" y="352"/>
                  </a:lnTo>
                  <a:lnTo>
                    <a:pt x="272" y="196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179" y="2241"/>
              <a:ext cx="49" cy="39"/>
            </a:xfrm>
            <a:custGeom>
              <a:avLst/>
              <a:gdLst>
                <a:gd name="T0" fmla="*/ 0 w 89"/>
                <a:gd name="T1" fmla="*/ 0 h 83"/>
                <a:gd name="T2" fmla="*/ 1 w 89"/>
                <a:gd name="T3" fmla="*/ 0 h 83"/>
                <a:gd name="T4" fmla="*/ 1 w 89"/>
                <a:gd name="T5" fmla="*/ 0 h 83"/>
                <a:gd name="T6" fmla="*/ 1 w 89"/>
                <a:gd name="T7" fmla="*/ 0 h 83"/>
                <a:gd name="T8" fmla="*/ 1 w 89"/>
                <a:gd name="T9" fmla="*/ 0 h 83"/>
                <a:gd name="T10" fmla="*/ 1 w 89"/>
                <a:gd name="T11" fmla="*/ 0 h 83"/>
                <a:gd name="T12" fmla="*/ 1 w 89"/>
                <a:gd name="T13" fmla="*/ 0 h 83"/>
                <a:gd name="T14" fmla="*/ 1 w 89"/>
                <a:gd name="T15" fmla="*/ 0 h 83"/>
                <a:gd name="T16" fmla="*/ 1 w 89"/>
                <a:gd name="T17" fmla="*/ 0 h 83"/>
                <a:gd name="T18" fmla="*/ 1 w 89"/>
                <a:gd name="T19" fmla="*/ 0 h 83"/>
                <a:gd name="T20" fmla="*/ 1 w 89"/>
                <a:gd name="T21" fmla="*/ 0 h 83"/>
                <a:gd name="T22" fmla="*/ 1 w 89"/>
                <a:gd name="T23" fmla="*/ 0 h 83"/>
                <a:gd name="T24" fmla="*/ 1 w 89"/>
                <a:gd name="T25" fmla="*/ 0 h 83"/>
                <a:gd name="T26" fmla="*/ 1 w 89"/>
                <a:gd name="T27" fmla="*/ 0 h 83"/>
                <a:gd name="T28" fmla="*/ 0 w 89"/>
                <a:gd name="T29" fmla="*/ 0 h 83"/>
                <a:gd name="T30" fmla="*/ 0 w 89"/>
                <a:gd name="T31" fmla="*/ 0 h 83"/>
                <a:gd name="T32" fmla="*/ 0 w 89"/>
                <a:gd name="T33" fmla="*/ 0 h 83"/>
                <a:gd name="T34" fmla="*/ 0 w 89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" h="83">
                  <a:moveTo>
                    <a:pt x="0" y="72"/>
                  </a:moveTo>
                  <a:lnTo>
                    <a:pt x="37" y="78"/>
                  </a:lnTo>
                  <a:lnTo>
                    <a:pt x="66" y="83"/>
                  </a:lnTo>
                  <a:lnTo>
                    <a:pt x="66" y="73"/>
                  </a:lnTo>
                  <a:lnTo>
                    <a:pt x="78" y="66"/>
                  </a:lnTo>
                  <a:lnTo>
                    <a:pt x="89" y="61"/>
                  </a:lnTo>
                  <a:lnTo>
                    <a:pt x="88" y="45"/>
                  </a:lnTo>
                  <a:lnTo>
                    <a:pt x="88" y="26"/>
                  </a:lnTo>
                  <a:lnTo>
                    <a:pt x="89" y="18"/>
                  </a:lnTo>
                  <a:lnTo>
                    <a:pt x="71" y="14"/>
                  </a:lnTo>
                  <a:lnTo>
                    <a:pt x="63" y="10"/>
                  </a:lnTo>
                  <a:lnTo>
                    <a:pt x="55" y="0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6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ECFF"/>
            </a:solidFill>
            <a:ln w="41275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130" y="116322"/>
            <a:ext cx="7901740" cy="10375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do TB Cases Occur in California?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942" y="1719374"/>
            <a:ext cx="78867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				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32876" y="1850648"/>
            <a:ext cx="2497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Importation </a:t>
            </a:r>
          </a:p>
          <a:p>
            <a:r>
              <a:rPr lang="en-US" sz="1400" dirty="0"/>
              <a:t>TB within 6 months of </a:t>
            </a:r>
          </a:p>
          <a:p>
            <a:r>
              <a:rPr lang="en-US" sz="1400" dirty="0"/>
              <a:t>arrival in US 2015-2017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89753" y="5269896"/>
            <a:ext cx="2763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Recent Transmission</a:t>
            </a:r>
          </a:p>
          <a:p>
            <a:r>
              <a:rPr lang="en-US" dirty="0"/>
              <a:t>RT recipient 2014-2016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34831" y="1485823"/>
            <a:ext cx="34944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Reactivation</a:t>
            </a:r>
            <a:r>
              <a:rPr lang="en-US" sz="1350" dirty="0"/>
              <a:t> </a:t>
            </a:r>
            <a:r>
              <a:rPr lang="en-US" dirty="0"/>
              <a:t>of remote infection.  Cases not from importation or recent transmission</a:t>
            </a:r>
          </a:p>
          <a:p>
            <a:endParaRPr lang="en-US" dirty="0"/>
          </a:p>
        </p:txBody>
      </p:sp>
      <p:cxnSp>
        <p:nvCxnSpPr>
          <p:cNvPr id="79" name="Curved Connector 78"/>
          <p:cNvCxnSpPr>
            <a:stCxn id="63" idx="2"/>
            <a:endCxn id="95" idx="1"/>
          </p:cNvCxnSpPr>
          <p:nvPr/>
        </p:nvCxnSpPr>
        <p:spPr>
          <a:xfrm rot="16200000" flipH="1">
            <a:off x="2822411" y="2802557"/>
            <a:ext cx="1275547" cy="1156833"/>
          </a:xfrm>
          <a:prstGeom prst="curvedConnector2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038601" y="3541694"/>
            <a:ext cx="2220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2,000 </a:t>
            </a:r>
          </a:p>
          <a:p>
            <a:pPr algn="ctr"/>
            <a:r>
              <a:rPr lang="en-US" sz="2800" b="1" dirty="0"/>
              <a:t>TB cases/</a:t>
            </a:r>
            <a:r>
              <a:rPr lang="en-US" sz="2800" b="1" dirty="0" err="1"/>
              <a:t>yr</a:t>
            </a:r>
            <a:endParaRPr lang="en-US" sz="2800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6071168" y="5112621"/>
            <a:ext cx="1034050" cy="745527"/>
            <a:chOff x="5937014" y="4645723"/>
            <a:chExt cx="1378733" cy="994036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5996214" y="5080712"/>
              <a:ext cx="1284423" cy="130339"/>
            </a:xfrm>
            <a:prstGeom prst="straightConnector1">
              <a:avLst/>
            </a:prstGeom>
            <a:ln w="7620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498010" y="4645723"/>
              <a:ext cx="289434" cy="994036"/>
            </a:xfrm>
            <a:prstGeom prst="straightConnector1">
              <a:avLst/>
            </a:prstGeom>
            <a:ln w="7620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937014" y="4763499"/>
              <a:ext cx="1378733" cy="743451"/>
            </a:xfrm>
            <a:prstGeom prst="straightConnector1">
              <a:avLst/>
            </a:prstGeom>
            <a:ln w="7620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6559070" y="5703861"/>
            <a:ext cx="84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14%</a:t>
            </a:r>
          </a:p>
        </p:txBody>
      </p:sp>
      <p:sp>
        <p:nvSpPr>
          <p:cNvPr id="98" name="Bent Arrow 97"/>
          <p:cNvSpPr/>
          <p:nvPr/>
        </p:nvSpPr>
        <p:spPr>
          <a:xfrm rot="16200000" flipH="1">
            <a:off x="4674259" y="1125004"/>
            <a:ext cx="2086023" cy="2731616"/>
          </a:xfrm>
          <a:prstGeom prst="bentArrow">
            <a:avLst>
              <a:gd name="adj1" fmla="val 50000"/>
              <a:gd name="adj2" fmla="val 41175"/>
              <a:gd name="adj3" fmla="val 25000"/>
              <a:gd name="adj4" fmla="val 6916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27170" y="1713749"/>
            <a:ext cx="1423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80%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98573" y="343925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6%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8180-F868-4A2F-A83D-4ACCBFD79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968573" y="4982660"/>
            <a:ext cx="4818575" cy="12222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TBCB Learn About Outbreaks?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Genotype cluster alerts generated by the CDC TB </a:t>
            </a:r>
            <a:r>
              <a:rPr lang="en-US" dirty="0"/>
              <a:t>Genotyping Information Management System (TB </a:t>
            </a:r>
            <a:r>
              <a:rPr lang="en-US" dirty="0" smtClean="0"/>
              <a:t>GIMS)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CDC </a:t>
            </a:r>
            <a:r>
              <a:rPr lang="en-US" dirty="0"/>
              <a:t>surveillance </a:t>
            </a:r>
            <a:r>
              <a:rPr lang="en-US" dirty="0" smtClean="0"/>
              <a:t>of </a:t>
            </a:r>
            <a:r>
              <a:rPr lang="en-US" dirty="0"/>
              <a:t>large </a:t>
            </a:r>
            <a:r>
              <a:rPr lang="en-US" dirty="0" smtClean="0"/>
              <a:t>outbreaks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Genotype watch list in TB GIMS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Notifications from local health departments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Genotype Cluster Alerts in CA, 2011-2018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118516"/>
              </p:ext>
            </p:extLst>
          </p:nvPr>
        </p:nvGraphicFramePr>
        <p:xfrm>
          <a:off x="838200" y="1510748"/>
          <a:ext cx="10515600" cy="46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59" y="210050"/>
            <a:ext cx="11347372" cy="9185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Steps of a TB Genotype Cluster Investigation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1750" y="2393515"/>
            <a:ext cx="43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Prioritize </a:t>
            </a:r>
            <a:r>
              <a:rPr lang="en-US" sz="2800" dirty="0"/>
              <a:t>genotype clusters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80394" y="1896802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55" y="3892179"/>
            <a:ext cx="481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Notify local health departments</a:t>
            </a:r>
          </a:p>
        </p:txBody>
      </p:sp>
      <p:cxnSp>
        <p:nvCxnSpPr>
          <p:cNvPr id="13" name="Straight Arrow Connector 12"/>
          <p:cNvCxnSpPr>
            <a:endCxn id="19" idx="0"/>
          </p:cNvCxnSpPr>
          <p:nvPr/>
        </p:nvCxnSpPr>
        <p:spPr>
          <a:xfrm flipH="1">
            <a:off x="4495029" y="2944178"/>
            <a:ext cx="1585366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8661" y="487747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/>
              <a:t>Investigation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769" y="5880637"/>
            <a:ext cx="387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Implement interventions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86313" y="5400696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4453" y="3477578"/>
            <a:ext cx="458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Higher priority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0394" y="2944178"/>
            <a:ext cx="1686658" cy="5303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86313" y="4390943"/>
            <a:ext cx="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46596" y="3484466"/>
            <a:ext cx="31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Lower or no </a:t>
            </a:r>
            <a:r>
              <a:rPr lang="en-US" sz="2800" b="1" dirty="0">
                <a:solidFill>
                  <a:srgbClr val="0070C0"/>
                </a:solidFill>
              </a:rPr>
              <a:t>priority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1780" y="3892179"/>
            <a:ext cx="2835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Monitor genotype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2876" y="1183432"/>
            <a:ext cx="1058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TBCB Outbreak Response </a:t>
            </a:r>
            <a:r>
              <a:rPr lang="en-US" sz="2800" dirty="0" smtClean="0"/>
              <a:t>Team assesses genotype, clinical, and epi data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94430" y="1639079"/>
            <a:ext cx="399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</a:rPr>
              <a:t>WGS analysis since 2018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5825772">
            <a:off x="960311" y="1768273"/>
            <a:ext cx="3486998" cy="3370301"/>
          </a:xfrm>
          <a:prstGeom prst="arc">
            <a:avLst>
              <a:gd name="adj1" fmla="val 10899088"/>
              <a:gd name="adj2" fmla="val 21406379"/>
            </a:avLst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85552" y="2745048"/>
            <a:ext cx="193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Reassess,</a:t>
            </a: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Reprioritize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9" grpId="0"/>
      <p:bldP spid="26" grpId="0"/>
      <p:bldP spid="27" grpId="0"/>
      <p:bldP spid="17" grpId="0"/>
      <p:bldP spid="4" grpId="0"/>
      <p:bldP spid="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6391639" y="5182259"/>
            <a:ext cx="5369252" cy="1174092"/>
          </a:xfrm>
          <a:custGeom>
            <a:avLst/>
            <a:gdLst>
              <a:gd name="connsiteX0" fmla="*/ 0 w 2114033"/>
              <a:gd name="connsiteY0" fmla="*/ 0 h 1057016"/>
              <a:gd name="connsiteX1" fmla="*/ 2114033 w 2114033"/>
              <a:gd name="connsiteY1" fmla="*/ 0 h 1057016"/>
              <a:gd name="connsiteX2" fmla="*/ 2114033 w 2114033"/>
              <a:gd name="connsiteY2" fmla="*/ 1057016 h 1057016"/>
              <a:gd name="connsiteX3" fmla="*/ 0 w 2114033"/>
              <a:gd name="connsiteY3" fmla="*/ 1057016 h 1057016"/>
              <a:gd name="connsiteX4" fmla="*/ 0 w 2114033"/>
              <a:gd name="connsiteY4" fmla="*/ 0 h 10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33" h="1057016">
                <a:moveTo>
                  <a:pt x="0" y="0"/>
                </a:moveTo>
                <a:lnTo>
                  <a:pt x="2114033" y="0"/>
                </a:lnTo>
                <a:lnTo>
                  <a:pt x="2114033" y="1057016"/>
                </a:lnTo>
                <a:lnTo>
                  <a:pt x="0" y="1057016"/>
                </a:lnTo>
                <a:lnTo>
                  <a:pt x="0" y="0"/>
                </a:lnTo>
                <a:close/>
              </a:path>
            </a:pathLst>
          </a:custGeom>
          <a:solidFill>
            <a:srgbClr val="9F39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algn="ctr" defTabSz="9334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15 (37%) outbreaks refuted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1639" y="1463355"/>
            <a:ext cx="9332147" cy="1165932"/>
            <a:chOff x="1352853" y="2656217"/>
            <a:chExt cx="6645608" cy="1461199"/>
          </a:xfrm>
        </p:grpSpPr>
        <p:sp>
          <p:nvSpPr>
            <p:cNvPr id="2" name="Rectangle 1"/>
            <p:cNvSpPr/>
            <p:nvPr/>
          </p:nvSpPr>
          <p:spPr>
            <a:xfrm>
              <a:off x="1556509" y="2656217"/>
              <a:ext cx="6238297" cy="14611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2853" y="2958877"/>
              <a:ext cx="6645608" cy="83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733" b="1" dirty="0">
                  <a:solidFill>
                    <a:prstClr val="black"/>
                  </a:solidFill>
                  <a:latin typeface="Calibri"/>
                </a:rPr>
                <a:t>WGS performed for 41 potential outbreaks</a:t>
              </a:r>
            </a:p>
          </p:txBody>
        </p:sp>
      </p:grpSp>
      <p:sp>
        <p:nvSpPr>
          <p:cNvPr id="91" name="Freeform 90"/>
          <p:cNvSpPr/>
          <p:nvPr/>
        </p:nvSpPr>
        <p:spPr>
          <a:xfrm>
            <a:off x="428983" y="5182259"/>
            <a:ext cx="5779909" cy="1178103"/>
          </a:xfrm>
          <a:custGeom>
            <a:avLst/>
            <a:gdLst>
              <a:gd name="connsiteX0" fmla="*/ 0 w 2114033"/>
              <a:gd name="connsiteY0" fmla="*/ 0 h 1057016"/>
              <a:gd name="connsiteX1" fmla="*/ 2114033 w 2114033"/>
              <a:gd name="connsiteY1" fmla="*/ 0 h 1057016"/>
              <a:gd name="connsiteX2" fmla="*/ 2114033 w 2114033"/>
              <a:gd name="connsiteY2" fmla="*/ 1057016 h 1057016"/>
              <a:gd name="connsiteX3" fmla="*/ 0 w 2114033"/>
              <a:gd name="connsiteY3" fmla="*/ 1057016 h 1057016"/>
              <a:gd name="connsiteX4" fmla="*/ 0 w 2114033"/>
              <a:gd name="connsiteY4" fmla="*/ 0 h 10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33" h="1057016">
                <a:moveTo>
                  <a:pt x="0" y="0"/>
                </a:moveTo>
                <a:lnTo>
                  <a:pt x="2114033" y="0"/>
                </a:lnTo>
                <a:lnTo>
                  <a:pt x="2114033" y="1057016"/>
                </a:lnTo>
                <a:lnTo>
                  <a:pt x="0" y="10570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algn="ctr" defTabSz="9334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26 (63%) outbreaks confirmed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1124" y="163737"/>
            <a:ext cx="11209767" cy="1092321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788A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defTabSz="1219170">
              <a:lnSpc>
                <a:spcPts val="4000"/>
              </a:lnSpc>
              <a:defRPr/>
            </a:pPr>
            <a:r>
              <a:rPr lang="en-US" sz="4400" b="0" dirty="0" smtClean="0">
                <a:solidFill>
                  <a:srgbClr val="000000"/>
                </a:solidFill>
                <a:latin typeface="+mj-lt"/>
              </a:rPr>
              <a:t>Impact </a:t>
            </a:r>
            <a:r>
              <a:rPr lang="en-US" sz="4400" b="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4400" b="0" dirty="0" smtClean="0">
                <a:solidFill>
                  <a:srgbClr val="000000"/>
                </a:solidFill>
                <a:latin typeface="+mj-lt"/>
              </a:rPr>
              <a:t>WGS Analysis </a:t>
            </a:r>
            <a:r>
              <a:rPr lang="en-US" sz="4400" b="0" dirty="0">
                <a:solidFill>
                  <a:srgbClr val="000000"/>
                </a:solidFill>
                <a:latin typeface="+mj-lt"/>
              </a:rPr>
              <a:t>on TB Outbreak Confirmation, California, 2013 – 2016</a:t>
            </a:r>
          </a:p>
        </p:txBody>
      </p:sp>
      <p:sp>
        <p:nvSpPr>
          <p:cNvPr id="7" name="Down Arrow 6"/>
          <p:cNvSpPr/>
          <p:nvPr/>
        </p:nvSpPr>
        <p:spPr>
          <a:xfrm>
            <a:off x="2942641" y="4471905"/>
            <a:ext cx="376296" cy="6411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888117" y="4470947"/>
            <a:ext cx="376296" cy="64213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124" y="3269237"/>
            <a:ext cx="10939232" cy="110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</a:rPr>
              <a:t>Molecular, clinical, and epidemiologic data analyzed</a:t>
            </a:r>
            <a:endParaRPr lang="en-US" sz="37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lus 8"/>
          <p:cNvSpPr/>
          <p:nvPr/>
        </p:nvSpPr>
        <p:spPr>
          <a:xfrm>
            <a:off x="5772386" y="2725447"/>
            <a:ext cx="496711" cy="49622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F1E-ED6A-4875-8B3F-CBCB3098A2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1" grpId="0" animBg="1"/>
      <p:bldP spid="7" grpId="0" animBg="1"/>
      <p:bldP spid="1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922DAE860045992C5DFF1C6DD931" ma:contentTypeVersion="2" ma:contentTypeDescription="Create a new document." ma:contentTypeScope="" ma:versionID="8f523c596ec08559f9f1ac4dcfc19296">
  <xsd:schema xmlns:xsd="http://www.w3.org/2001/XMLSchema" xmlns:xs="http://www.w3.org/2001/XMLSchema" xmlns:p="http://schemas.microsoft.com/office/2006/metadata/properties" xmlns:ns2="371ce0dc-3f37-411e-a2e7-94c053c0f69c" targetNamespace="http://schemas.microsoft.com/office/2006/metadata/properties" ma:root="true" ma:fieldsID="3b896f5bf20a9841d7b5023f3a5abf53" ns2:_="">
    <xsd:import namespace="371ce0dc-3f37-411e-a2e7-94c053c0f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ce0dc-3f37-411e-a2e7-94c053c0f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5214E3-90B4-4CB7-8CF9-C781B6DC05C6}"/>
</file>

<file path=customXml/itemProps2.xml><?xml version="1.0" encoding="utf-8"?>
<ds:datastoreItem xmlns:ds="http://schemas.openxmlformats.org/officeDocument/2006/customXml" ds:itemID="{2D21FA75-1AC4-4F0B-9738-DFEC837AA8B7}"/>
</file>

<file path=customXml/itemProps3.xml><?xml version="1.0" encoding="utf-8"?>
<ds:datastoreItem xmlns:ds="http://schemas.openxmlformats.org/officeDocument/2006/customXml" ds:itemID="{32F82033-A836-47F0-B7B7-6D50321BAA90}"/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1249</Words>
  <Application>Microsoft Office PowerPoint</Application>
  <PresentationFormat>Widescreen</PresentationFormat>
  <Paragraphs>202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Using Whole Genome Sequencing Analysis in California</vt:lpstr>
      <vt:lpstr>I have no conflicts of interest to declare.</vt:lpstr>
      <vt:lpstr>Objectives</vt:lpstr>
      <vt:lpstr>How are WGS analyses used by the California TB Control Branch (TBCB)?</vt:lpstr>
      <vt:lpstr>How do TB Cases Occur in California?</vt:lpstr>
      <vt:lpstr>How Does TBCB Learn About Outbreaks?</vt:lpstr>
      <vt:lpstr>TB Genotype Cluster Alerts in CA, 2011-2018</vt:lpstr>
      <vt:lpstr>Steps of a TB Genotype Cluster Investigation</vt:lpstr>
      <vt:lpstr>PowerPoint Presentation</vt:lpstr>
      <vt:lpstr>Example of How “Real-Time” WGS Helped Assess  A Genotype Cluster For Transmission</vt:lpstr>
      <vt:lpstr>TBCB’s Initial Assessment of the Genotype Cluster</vt:lpstr>
      <vt:lpstr>TBCB’s Initial Assessment of the Genotype Cluster, continued</vt:lpstr>
      <vt:lpstr>PowerPoint Presentation</vt:lpstr>
      <vt:lpstr>Current Status of the Genotype Cluster Assessment</vt:lpstr>
      <vt:lpstr>Summary</vt:lpstr>
      <vt:lpstr>When Should Local Health Departments Request WGS Analysis?</vt:lpstr>
      <vt:lpstr>How Can Local Health Departments Request WGS Analysis?</vt:lpstr>
      <vt:lpstr>TBCB Outbreak Response Team</vt:lpstr>
      <vt:lpstr>Outbreak Support and Consultation Services Available to Local TB Programs</vt:lpstr>
      <vt:lpstr>PowerPoint Presentation</vt:lpstr>
      <vt:lpstr>Extra Slides</vt:lpstr>
      <vt:lpstr>Current CDPH Surveillance Definition for a Confirmed TB Outbreak</vt:lpstr>
      <vt:lpstr>Investigation of TB Genotype Cluster Alerts, 2017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WGS from a State Perspective</dc:title>
  <dc:creator>Cilnis, Martin@CDPH</dc:creator>
  <cp:lastModifiedBy>Shaw, Tambi@CDPH</cp:lastModifiedBy>
  <cp:revision>168</cp:revision>
  <cp:lastPrinted>2019-02-23T01:55:55Z</cp:lastPrinted>
  <dcterms:created xsi:type="dcterms:W3CDTF">2019-02-01T17:35:51Z</dcterms:created>
  <dcterms:modified xsi:type="dcterms:W3CDTF">2019-03-07T02:28:13Z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0x0101005D16922DAE860045992C5DFF1C6DD931</vt:lpwstr>
  </property>
</Properties>
</file>